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iowKDKw2Bw2lkOTKxqYXYkTlvD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B7A224-405F-4302-A0AB-56CB29D3F064}">
  <a:tblStyle styleId="{31B7A224-405F-4302-A0AB-56CB29D3F064}" styleName="Table_0">
    <a:wholeTbl>
      <a:tcTxStyle b="off" i="off">
        <a:font>
          <a:latin typeface="Meiryo"/>
          <a:ea typeface="Meiryo"/>
          <a:cs typeface="Meiryo"/>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E8FA"/>
          </a:solidFill>
        </a:fill>
      </a:tcStyle>
    </a:wholeTbl>
    <a:band1H>
      <a:tcTxStyle/>
      <a:tcStyle>
        <a:fill>
          <a:solidFill>
            <a:srgbClr val="CCCDF5"/>
          </a:solidFill>
        </a:fill>
      </a:tcStyle>
    </a:band1H>
    <a:band2H>
      <a:tcTxStyle/>
    </a:band2H>
    <a:band1V>
      <a:tcTxStyle/>
      <a:tcStyle>
        <a:fill>
          <a:solidFill>
            <a:srgbClr val="CCCDF5"/>
          </a:solidFill>
        </a:fill>
      </a:tcStyle>
    </a:band1V>
    <a:band2V>
      <a:tcTxStyle/>
    </a:band2V>
    <a:lastCol>
      <a:tcTxStyle b="on" i="off">
        <a:font>
          <a:latin typeface="Meiryo"/>
          <a:ea typeface="Meiryo"/>
          <a:cs typeface="Meiryo"/>
        </a:font>
        <a:schemeClr val="lt1"/>
      </a:tcTxStyle>
      <a:tcStyle>
        <a:fill>
          <a:solidFill>
            <a:schemeClr val="accent1"/>
          </a:solidFill>
        </a:fill>
      </a:tcStyle>
    </a:lastCol>
    <a:firstCol>
      <a:tcTxStyle b="on" i="off">
        <a:font>
          <a:latin typeface="Meiryo"/>
          <a:ea typeface="Meiryo"/>
          <a:cs typeface="Meiryo"/>
        </a:font>
        <a:schemeClr val="lt1"/>
      </a:tcTxStyle>
      <a:tcStyle>
        <a:fill>
          <a:solidFill>
            <a:schemeClr val="accent1"/>
          </a:solidFill>
        </a:fill>
      </a:tcStyle>
    </a:firstCol>
    <a:lastRow>
      <a:tcTxStyle b="on" i="off">
        <a:font>
          <a:latin typeface="Meiryo"/>
          <a:ea typeface="Meiryo"/>
          <a:cs typeface="Meiryo"/>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Meiryo"/>
          <a:ea typeface="Meiryo"/>
          <a:cs typeface="Meiryo"/>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2" name="Shape 12"/>
        <p:cNvGrpSpPr/>
        <p:nvPr/>
      </p:nvGrpSpPr>
      <p:grpSpPr>
        <a:xfrm>
          <a:off x="0" y="0"/>
          <a:ext cx="0" cy="0"/>
          <a:chOff x="0" y="0"/>
          <a:chExt cx="0" cy="0"/>
        </a:xfrm>
      </p:grpSpPr>
      <p:sp>
        <p:nvSpPr>
          <p:cNvPr id="13" name="Google Shape;13;p23"/>
          <p:cNvSpPr/>
          <p:nvPr/>
        </p:nvSpPr>
        <p:spPr>
          <a:xfrm>
            <a:off x="0" y="0"/>
            <a:ext cx="3496422" cy="6858000"/>
          </a:xfrm>
          <a:custGeom>
            <a:rect b="b" l="l" r="r" t="t"/>
            <a:pathLst>
              <a:path extrusionOk="0" h="6858000" w="3496422">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14" name="Google Shape;14;p23"/>
          <p:cNvSpPr txBox="1"/>
          <p:nvPr>
            <p:ph type="ctrTitle"/>
          </p:nvPr>
        </p:nvSpPr>
        <p:spPr>
          <a:xfrm>
            <a:off x="4654295" y="1346268"/>
            <a:ext cx="7060135" cy="3285207"/>
          </a:xfrm>
          <a:prstGeom prst="rect">
            <a:avLst/>
          </a:prstGeom>
          <a:noFill/>
          <a:ln>
            <a:noFill/>
          </a:ln>
        </p:spPr>
        <p:txBody>
          <a:bodyPr anchorCtr="0" anchor="b" bIns="91425" lIns="109725" spcFirstLastPara="1" rIns="109725" wrap="square" tIns="109725">
            <a:noAutofit/>
          </a:bodyPr>
          <a:lstStyle>
            <a:lvl1pPr lvl="0" algn="l">
              <a:lnSpc>
                <a:spcPct val="120000"/>
              </a:lnSpc>
              <a:spcBef>
                <a:spcPts val="0"/>
              </a:spcBef>
              <a:spcAft>
                <a:spcPts val="0"/>
              </a:spcAft>
              <a:buClr>
                <a:srgbClr val="262626"/>
              </a:buClr>
              <a:buSzPts val="5400"/>
              <a:buFont typeface="Meiryo"/>
              <a:buNone/>
              <a:defRPr sz="54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3"/>
          <p:cNvSpPr txBox="1"/>
          <p:nvPr>
            <p:ph idx="1" type="subTitle"/>
          </p:nvPr>
        </p:nvSpPr>
        <p:spPr>
          <a:xfrm>
            <a:off x="4662312" y="4631475"/>
            <a:ext cx="7052117" cy="1150200"/>
          </a:xfrm>
          <a:prstGeom prst="rect">
            <a:avLst/>
          </a:prstGeom>
          <a:noFill/>
          <a:ln>
            <a:noFill/>
          </a:ln>
        </p:spPr>
        <p:txBody>
          <a:bodyPr anchorCtr="0" anchor="t" bIns="91425" lIns="109725" spcFirstLastPara="1" rIns="109725" wrap="square" tIns="109725">
            <a:normAutofit/>
          </a:bodyPr>
          <a:lstStyle>
            <a:lvl1pPr lvl="0" algn="l">
              <a:lnSpc>
                <a:spcPct val="130000"/>
              </a:lnSpc>
              <a:spcBef>
                <a:spcPts val="930"/>
              </a:spcBef>
              <a:spcAft>
                <a:spcPts val="0"/>
              </a:spcAft>
              <a:buClr>
                <a:srgbClr val="262626"/>
              </a:buClr>
              <a:buSzPts val="2400"/>
              <a:buNone/>
              <a:defRPr sz="2400">
                <a:solidFill>
                  <a:srgbClr val="262626"/>
                </a:solidFill>
              </a:defRPr>
            </a:lvl1pPr>
            <a:lvl2pPr lvl="1" algn="ctr">
              <a:lnSpc>
                <a:spcPct val="140000"/>
              </a:lnSpc>
              <a:spcBef>
                <a:spcPts val="930"/>
              </a:spcBef>
              <a:spcAft>
                <a:spcPts val="0"/>
              </a:spcAft>
              <a:buClr>
                <a:srgbClr val="3F3F3F"/>
              </a:buClr>
              <a:buSzPts val="2000"/>
              <a:buNone/>
              <a:defRPr sz="2000"/>
            </a:lvl2pPr>
            <a:lvl3pPr lvl="2" algn="ctr">
              <a:lnSpc>
                <a:spcPct val="140000"/>
              </a:lnSpc>
              <a:spcBef>
                <a:spcPts val="930"/>
              </a:spcBef>
              <a:spcAft>
                <a:spcPts val="0"/>
              </a:spcAft>
              <a:buClr>
                <a:srgbClr val="3F3F3F"/>
              </a:buClr>
              <a:buSzPts val="1800"/>
              <a:buNone/>
              <a:defRPr sz="1800"/>
            </a:lvl3pPr>
            <a:lvl4pPr lvl="3" algn="ctr">
              <a:lnSpc>
                <a:spcPct val="140000"/>
              </a:lnSpc>
              <a:spcBef>
                <a:spcPts val="930"/>
              </a:spcBef>
              <a:spcAft>
                <a:spcPts val="0"/>
              </a:spcAft>
              <a:buClr>
                <a:srgbClr val="3F3F3F"/>
              </a:buClr>
              <a:buSzPts val="1600"/>
              <a:buNone/>
              <a:defRPr sz="1600"/>
            </a:lvl4pPr>
            <a:lvl5pPr lvl="4" algn="ctr">
              <a:lnSpc>
                <a:spcPct val="140000"/>
              </a:lnSpc>
              <a:spcBef>
                <a:spcPts val="930"/>
              </a:spcBef>
              <a:spcAft>
                <a:spcPts val="0"/>
              </a:spcAft>
              <a:buClr>
                <a:srgbClr val="3F3F3F"/>
              </a:buClr>
              <a:buSzPts val="1600"/>
              <a:buNone/>
              <a:defRPr sz="1600"/>
            </a:lvl5pPr>
            <a:lvl6pPr lvl="5" algn="ctr">
              <a:lnSpc>
                <a:spcPct val="111000"/>
              </a:lnSpc>
              <a:spcBef>
                <a:spcPts val="930"/>
              </a:spcBef>
              <a:spcAft>
                <a:spcPts val="0"/>
              </a:spcAft>
              <a:buClr>
                <a:srgbClr val="1923BB"/>
              </a:buClr>
              <a:buSzPts val="1600"/>
              <a:buNone/>
              <a:defRPr sz="1600"/>
            </a:lvl6pPr>
            <a:lvl7pPr lvl="6" algn="ctr">
              <a:lnSpc>
                <a:spcPct val="111000"/>
              </a:lnSpc>
              <a:spcBef>
                <a:spcPts val="930"/>
              </a:spcBef>
              <a:spcAft>
                <a:spcPts val="0"/>
              </a:spcAft>
              <a:buClr>
                <a:srgbClr val="1923BB"/>
              </a:buClr>
              <a:buSzPts val="1600"/>
              <a:buNone/>
              <a:defRPr sz="1600"/>
            </a:lvl7pPr>
            <a:lvl8pPr lvl="7" algn="ctr">
              <a:lnSpc>
                <a:spcPct val="111000"/>
              </a:lnSpc>
              <a:spcBef>
                <a:spcPts val="930"/>
              </a:spcBef>
              <a:spcAft>
                <a:spcPts val="0"/>
              </a:spcAft>
              <a:buClr>
                <a:srgbClr val="1923BB"/>
              </a:buClr>
              <a:buSzPts val="1600"/>
              <a:buNone/>
              <a:defRPr sz="1600"/>
            </a:lvl8pPr>
            <a:lvl9pPr lvl="8" algn="ctr">
              <a:lnSpc>
                <a:spcPct val="111000"/>
              </a:lnSpc>
              <a:spcBef>
                <a:spcPts val="930"/>
              </a:spcBef>
              <a:spcAft>
                <a:spcPts val="0"/>
              </a:spcAft>
              <a:buClr>
                <a:srgbClr val="1923BB"/>
              </a:buClr>
              <a:buSzPts val="1600"/>
              <a:buNone/>
              <a:defRPr sz="1600"/>
            </a:lvl9pPr>
          </a:lstStyle>
          <a:p/>
        </p:txBody>
      </p:sp>
      <p:sp>
        <p:nvSpPr>
          <p:cNvPr id="16" name="Google Shape;16;p23"/>
          <p:cNvSpPr txBox="1"/>
          <p:nvPr>
            <p:ph idx="10" type="dt"/>
          </p:nvPr>
        </p:nvSpPr>
        <p:spPr>
          <a:xfrm>
            <a:off x="4654295" y="617415"/>
            <a:ext cx="7123723"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3"/>
          <p:cNvSpPr txBox="1"/>
          <p:nvPr>
            <p:ph idx="11" type="ftr"/>
          </p:nvPr>
        </p:nvSpPr>
        <p:spPr>
          <a:xfrm>
            <a:off x="4654295" y="6170490"/>
            <a:ext cx="5588349"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3"/>
          <p:cNvSpPr txBox="1"/>
          <p:nvPr>
            <p:ph idx="12" type="sldNum"/>
          </p:nvPr>
        </p:nvSpPr>
        <p:spPr>
          <a:xfrm>
            <a:off x="10515600" y="6170490"/>
            <a:ext cx="1198829" cy="457200"/>
          </a:xfrm>
          <a:prstGeom prst="rect">
            <a:avLst/>
          </a:prstGeom>
          <a:noFill/>
          <a:ln>
            <a:noFill/>
          </a:ln>
        </p:spPr>
        <p:txBody>
          <a:bodyPr anchorCtr="0" anchor="b" bIns="91425" lIns="109725" spcFirstLastPara="1" rIns="109725" wrap="square" tIns="109725">
            <a:noAutofit/>
          </a:bodyPr>
          <a:lstStyle>
            <a:lvl1pPr indent="0" lvl="0" marL="0" algn="r">
              <a:spcBef>
                <a:spcPts val="0"/>
              </a:spcBef>
              <a:buNone/>
              <a:defRPr b="1" i="0" sz="1600" u="none" cap="none" strike="noStrike">
                <a:solidFill>
                  <a:srgbClr val="3F3F3F"/>
                </a:solidFill>
                <a:latin typeface="Meiryo"/>
                <a:ea typeface="Meiryo"/>
                <a:cs typeface="Meiryo"/>
                <a:sym typeface="Meiryo"/>
              </a:defRPr>
            </a:lvl1pPr>
            <a:lvl2pPr indent="0" lvl="1" marL="0" algn="r">
              <a:spcBef>
                <a:spcPts val="0"/>
              </a:spcBef>
              <a:buNone/>
              <a:defRPr b="1" i="0" sz="1600" u="none" cap="none" strike="noStrike">
                <a:solidFill>
                  <a:srgbClr val="3F3F3F"/>
                </a:solidFill>
                <a:latin typeface="Meiryo"/>
                <a:ea typeface="Meiryo"/>
                <a:cs typeface="Meiryo"/>
                <a:sym typeface="Meiryo"/>
              </a:defRPr>
            </a:lvl2pPr>
            <a:lvl3pPr indent="0" lvl="2" marL="0" algn="r">
              <a:spcBef>
                <a:spcPts val="0"/>
              </a:spcBef>
              <a:buNone/>
              <a:defRPr b="1" i="0" sz="1600" u="none" cap="none" strike="noStrike">
                <a:solidFill>
                  <a:srgbClr val="3F3F3F"/>
                </a:solidFill>
                <a:latin typeface="Meiryo"/>
                <a:ea typeface="Meiryo"/>
                <a:cs typeface="Meiryo"/>
                <a:sym typeface="Meiryo"/>
              </a:defRPr>
            </a:lvl3pPr>
            <a:lvl4pPr indent="0" lvl="3" marL="0" algn="r">
              <a:spcBef>
                <a:spcPts val="0"/>
              </a:spcBef>
              <a:buNone/>
              <a:defRPr b="1" i="0" sz="1600" u="none" cap="none" strike="noStrike">
                <a:solidFill>
                  <a:srgbClr val="3F3F3F"/>
                </a:solidFill>
                <a:latin typeface="Meiryo"/>
                <a:ea typeface="Meiryo"/>
                <a:cs typeface="Meiryo"/>
                <a:sym typeface="Meiryo"/>
              </a:defRPr>
            </a:lvl4pPr>
            <a:lvl5pPr indent="0" lvl="4" marL="0" algn="r">
              <a:spcBef>
                <a:spcPts val="0"/>
              </a:spcBef>
              <a:buNone/>
              <a:defRPr b="1" i="0" sz="1600" u="none" cap="none" strike="noStrike">
                <a:solidFill>
                  <a:srgbClr val="3F3F3F"/>
                </a:solidFill>
                <a:latin typeface="Meiryo"/>
                <a:ea typeface="Meiryo"/>
                <a:cs typeface="Meiryo"/>
                <a:sym typeface="Meiryo"/>
              </a:defRPr>
            </a:lvl5pPr>
            <a:lvl6pPr indent="0" lvl="5" marL="0" algn="r">
              <a:spcBef>
                <a:spcPts val="0"/>
              </a:spcBef>
              <a:buNone/>
              <a:defRPr b="1" i="0" sz="1600" u="none" cap="none" strike="noStrike">
                <a:solidFill>
                  <a:srgbClr val="3F3F3F"/>
                </a:solidFill>
                <a:latin typeface="Meiryo"/>
                <a:ea typeface="Meiryo"/>
                <a:cs typeface="Meiryo"/>
                <a:sym typeface="Meiryo"/>
              </a:defRPr>
            </a:lvl6pPr>
            <a:lvl7pPr indent="0" lvl="6" marL="0" algn="r">
              <a:spcBef>
                <a:spcPts val="0"/>
              </a:spcBef>
              <a:buNone/>
              <a:defRPr b="1" i="0" sz="1600" u="none" cap="none" strike="noStrike">
                <a:solidFill>
                  <a:srgbClr val="3F3F3F"/>
                </a:solidFill>
                <a:latin typeface="Meiryo"/>
                <a:ea typeface="Meiryo"/>
                <a:cs typeface="Meiryo"/>
                <a:sym typeface="Meiryo"/>
              </a:defRPr>
            </a:lvl7pPr>
            <a:lvl8pPr indent="0" lvl="7" marL="0" algn="r">
              <a:spcBef>
                <a:spcPts val="0"/>
              </a:spcBef>
              <a:buNone/>
              <a:defRPr b="1" i="0" sz="1600" u="none" cap="none" strike="noStrike">
                <a:solidFill>
                  <a:srgbClr val="3F3F3F"/>
                </a:solidFill>
                <a:latin typeface="Meiryo"/>
                <a:ea typeface="Meiryo"/>
                <a:cs typeface="Meiryo"/>
                <a:sym typeface="Meiryo"/>
              </a:defRPr>
            </a:lvl8pPr>
            <a:lvl9pPr indent="0" lvl="8" marL="0" algn="r">
              <a:spcBef>
                <a:spcPts val="0"/>
              </a:spcBef>
              <a:buNone/>
              <a:defRPr b="1" i="0" sz="1600" u="none" cap="none" strike="noStrike">
                <a:solidFill>
                  <a:srgbClr val="3F3F3F"/>
                </a:solidFill>
                <a:latin typeface="Meiryo"/>
                <a:ea typeface="Meiryo"/>
                <a:cs typeface="Meiryo"/>
                <a:sym typeface="Meiryo"/>
              </a:defRPr>
            </a:lvl9pPr>
          </a:lstStyle>
          <a:p>
            <a:pPr indent="0" lvl="0" marL="0" rtl="0" algn="r">
              <a:spcBef>
                <a:spcPts val="0"/>
              </a:spcBef>
              <a:spcAft>
                <a:spcPts val="0"/>
              </a:spcAft>
              <a:buNone/>
            </a:pPr>
            <a:fld id="{00000000-1234-1234-1234-123412341234}" type="slidenum">
              <a:rPr lang="en-US"/>
              <a:t>‹#›</a:t>
            </a:fld>
            <a:endParaRPr/>
          </a:p>
        </p:txBody>
      </p:sp>
      <p:sp>
        <p:nvSpPr>
          <p:cNvPr id="19" name="Google Shape;19;p23"/>
          <p:cNvSpPr/>
          <p:nvPr/>
        </p:nvSpPr>
        <p:spPr>
          <a:xfrm>
            <a:off x="1375409"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0" name="Google Shape;20;p23"/>
          <p:cNvSpPr/>
          <p:nvPr/>
        </p:nvSpPr>
        <p:spPr>
          <a:xfrm>
            <a:off x="1155402"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1" name="Google Shape;21;p23"/>
          <p:cNvSpPr/>
          <p:nvPr/>
        </p:nvSpPr>
        <p:spPr>
          <a:xfrm>
            <a:off x="924161"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8" name="Shape 88"/>
        <p:cNvGrpSpPr/>
        <p:nvPr/>
      </p:nvGrpSpPr>
      <p:grpSpPr>
        <a:xfrm>
          <a:off x="0" y="0"/>
          <a:ext cx="0" cy="0"/>
          <a:chOff x="0" y="0"/>
          <a:chExt cx="0" cy="0"/>
        </a:xfrm>
      </p:grpSpPr>
      <p:sp>
        <p:nvSpPr>
          <p:cNvPr id="89" name="Google Shape;89;p32"/>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32"/>
          <p:cNvSpPr txBox="1"/>
          <p:nvPr>
            <p:ph idx="1" type="body"/>
          </p:nvPr>
        </p:nvSpPr>
        <p:spPr>
          <a:xfrm rot="5400000">
            <a:off x="4479774" y="-247258"/>
            <a:ext cx="3651504" cy="8770571"/>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91" name="Google Shape;91;p32"/>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2"/>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32"/>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4" name="Shape 94"/>
        <p:cNvGrpSpPr/>
        <p:nvPr/>
      </p:nvGrpSpPr>
      <p:grpSpPr>
        <a:xfrm>
          <a:off x="0" y="0"/>
          <a:ext cx="0" cy="0"/>
          <a:chOff x="0" y="0"/>
          <a:chExt cx="0" cy="0"/>
        </a:xfrm>
      </p:grpSpPr>
      <p:sp>
        <p:nvSpPr>
          <p:cNvPr id="95" name="Google Shape;95;p33"/>
          <p:cNvSpPr txBox="1"/>
          <p:nvPr>
            <p:ph type="title"/>
          </p:nvPr>
        </p:nvSpPr>
        <p:spPr>
          <a:xfrm rot="5400000">
            <a:off x="7393812" y="2391190"/>
            <a:ext cx="5339932" cy="1571626"/>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33"/>
          <p:cNvSpPr txBox="1"/>
          <p:nvPr>
            <p:ph idx="1" type="body"/>
          </p:nvPr>
        </p:nvSpPr>
        <p:spPr>
          <a:xfrm rot="5400000">
            <a:off x="3252190" y="205883"/>
            <a:ext cx="5322596" cy="5959577"/>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97" name="Google Shape;97;p33"/>
          <p:cNvSpPr txBox="1"/>
          <p:nvPr>
            <p:ph idx="10" type="dt"/>
          </p:nvPr>
        </p:nvSpPr>
        <p:spPr>
          <a:xfrm>
            <a:off x="9277965" y="6296615"/>
            <a:ext cx="2505996" cy="365125"/>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3"/>
          <p:cNvSpPr txBox="1"/>
          <p:nvPr>
            <p:ph idx="11" type="ftr"/>
          </p:nvPr>
        </p:nvSpPr>
        <p:spPr>
          <a:xfrm>
            <a:off x="2933699" y="6296615"/>
            <a:ext cx="5959577" cy="365125"/>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3"/>
          <p:cNvSpPr txBox="1"/>
          <p:nvPr>
            <p:ph idx="12" type="sldNum"/>
          </p:nvPr>
        </p:nvSpPr>
        <p:spPr>
          <a:xfrm rot="5400000">
            <a:off x="8734643" y="2853201"/>
            <a:ext cx="5383267" cy="604269"/>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b="1" sz="1600">
                <a:solidFill>
                  <a:srgbClr val="3F3F3F"/>
                </a:solidFill>
                <a:latin typeface="Meiryo"/>
                <a:ea typeface="Meiryo"/>
                <a:cs typeface="Meiryo"/>
                <a:sym typeface="Meiryo"/>
              </a:defRPr>
            </a:lvl1pPr>
            <a:lvl2pPr indent="0" lvl="1" marL="0" algn="l">
              <a:spcBef>
                <a:spcPts val="0"/>
              </a:spcBef>
              <a:buNone/>
              <a:defRPr b="1" sz="1600">
                <a:solidFill>
                  <a:srgbClr val="3F3F3F"/>
                </a:solidFill>
                <a:latin typeface="Meiryo"/>
                <a:ea typeface="Meiryo"/>
                <a:cs typeface="Meiryo"/>
                <a:sym typeface="Meiryo"/>
              </a:defRPr>
            </a:lvl2pPr>
            <a:lvl3pPr indent="0" lvl="2" marL="0" algn="l">
              <a:spcBef>
                <a:spcPts val="0"/>
              </a:spcBef>
              <a:buNone/>
              <a:defRPr b="1" sz="1600">
                <a:solidFill>
                  <a:srgbClr val="3F3F3F"/>
                </a:solidFill>
                <a:latin typeface="Meiryo"/>
                <a:ea typeface="Meiryo"/>
                <a:cs typeface="Meiryo"/>
                <a:sym typeface="Meiryo"/>
              </a:defRPr>
            </a:lvl3pPr>
            <a:lvl4pPr indent="0" lvl="3" marL="0" algn="l">
              <a:spcBef>
                <a:spcPts val="0"/>
              </a:spcBef>
              <a:buNone/>
              <a:defRPr b="1" sz="1600">
                <a:solidFill>
                  <a:srgbClr val="3F3F3F"/>
                </a:solidFill>
                <a:latin typeface="Meiryo"/>
                <a:ea typeface="Meiryo"/>
                <a:cs typeface="Meiryo"/>
                <a:sym typeface="Meiryo"/>
              </a:defRPr>
            </a:lvl4pPr>
            <a:lvl5pPr indent="0" lvl="4" marL="0" algn="l">
              <a:spcBef>
                <a:spcPts val="0"/>
              </a:spcBef>
              <a:buNone/>
              <a:defRPr b="1" sz="1600">
                <a:solidFill>
                  <a:srgbClr val="3F3F3F"/>
                </a:solidFill>
                <a:latin typeface="Meiryo"/>
                <a:ea typeface="Meiryo"/>
                <a:cs typeface="Meiryo"/>
                <a:sym typeface="Meiryo"/>
              </a:defRPr>
            </a:lvl5pPr>
            <a:lvl6pPr indent="0" lvl="5" marL="0" algn="l">
              <a:spcBef>
                <a:spcPts val="0"/>
              </a:spcBef>
              <a:buNone/>
              <a:defRPr b="1" sz="1600">
                <a:solidFill>
                  <a:srgbClr val="3F3F3F"/>
                </a:solidFill>
                <a:latin typeface="Meiryo"/>
                <a:ea typeface="Meiryo"/>
                <a:cs typeface="Meiryo"/>
                <a:sym typeface="Meiryo"/>
              </a:defRPr>
            </a:lvl6pPr>
            <a:lvl7pPr indent="0" lvl="6" marL="0" algn="l">
              <a:spcBef>
                <a:spcPts val="0"/>
              </a:spcBef>
              <a:buNone/>
              <a:defRPr b="1" sz="1600">
                <a:solidFill>
                  <a:srgbClr val="3F3F3F"/>
                </a:solidFill>
                <a:latin typeface="Meiryo"/>
                <a:ea typeface="Meiryo"/>
                <a:cs typeface="Meiryo"/>
                <a:sym typeface="Meiryo"/>
              </a:defRPr>
            </a:lvl7pPr>
            <a:lvl8pPr indent="0" lvl="7" marL="0" algn="l">
              <a:spcBef>
                <a:spcPts val="0"/>
              </a:spcBef>
              <a:buNone/>
              <a:defRPr b="1" sz="1600">
                <a:solidFill>
                  <a:srgbClr val="3F3F3F"/>
                </a:solidFill>
                <a:latin typeface="Meiryo"/>
                <a:ea typeface="Meiryo"/>
                <a:cs typeface="Meiryo"/>
                <a:sym typeface="Meiryo"/>
              </a:defRPr>
            </a:lvl8pPr>
            <a:lvl9pPr indent="0" lvl="8" marL="0" algn="l">
              <a:spcBef>
                <a:spcPts val="0"/>
              </a:spcBef>
              <a:buNone/>
              <a:defRPr b="1" sz="1600">
                <a:solidFill>
                  <a:srgbClr val="3F3F3F"/>
                </a:solidFill>
                <a:latin typeface="Meiryo"/>
                <a:ea typeface="Meiryo"/>
                <a:cs typeface="Meiryo"/>
                <a:sym typeface="Meiryo"/>
              </a:defRPr>
            </a:lvl9pPr>
          </a:lstStyle>
          <a:p>
            <a:pPr indent="0" lvl="0" marL="0" rtl="0" algn="l">
              <a:spcBef>
                <a:spcPts val="0"/>
              </a:spcBef>
              <a:spcAft>
                <a:spcPts val="0"/>
              </a:spcAft>
              <a:buNone/>
            </a:pPr>
            <a:fld id="{00000000-1234-1234-1234-123412341234}" type="slidenum">
              <a:rPr lang="en-US"/>
              <a:t>‹#›</a:t>
            </a:fld>
            <a:endParaRPr/>
          </a:p>
        </p:txBody>
      </p:sp>
      <p:cxnSp>
        <p:nvCxnSpPr>
          <p:cNvPr id="100" name="Google Shape;100;p33" title="Rule Line"/>
          <p:cNvCxnSpPr/>
          <p:nvPr/>
        </p:nvCxnSpPr>
        <p:spPr>
          <a:xfrm>
            <a:off x="9111582" y="571502"/>
            <a:ext cx="0" cy="5275467"/>
          </a:xfrm>
          <a:prstGeom prst="straightConnector1">
            <a:avLst/>
          </a:prstGeom>
          <a:noFill/>
          <a:ln cap="flat" cmpd="sng" w="38100">
            <a:solidFill>
              <a:srgbClr val="595959"/>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24"/>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4"/>
          <p:cNvSpPr txBox="1"/>
          <p:nvPr>
            <p:ph idx="1" type="body"/>
          </p:nvPr>
        </p:nvSpPr>
        <p:spPr>
          <a:xfrm>
            <a:off x="1920240" y="2312276"/>
            <a:ext cx="8770571" cy="3651504"/>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25" name="Google Shape;25;p24"/>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4"/>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8" name="Shape 28"/>
        <p:cNvGrpSpPr/>
        <p:nvPr/>
      </p:nvGrpSpPr>
      <p:grpSpPr>
        <a:xfrm>
          <a:off x="0" y="0"/>
          <a:ext cx="0" cy="0"/>
          <a:chOff x="0" y="0"/>
          <a:chExt cx="0" cy="0"/>
        </a:xfrm>
      </p:grpSpPr>
      <p:grpSp>
        <p:nvGrpSpPr>
          <p:cNvPr id="29" name="Google Shape;29;p25"/>
          <p:cNvGrpSpPr/>
          <p:nvPr/>
        </p:nvGrpSpPr>
        <p:grpSpPr>
          <a:xfrm>
            <a:off x="3124577" y="0"/>
            <a:ext cx="4389519" cy="2916937"/>
            <a:chOff x="3124577" y="0"/>
            <a:chExt cx="4389519" cy="2916937"/>
          </a:xfrm>
        </p:grpSpPr>
        <p:sp>
          <p:nvSpPr>
            <p:cNvPr id="30" name="Google Shape;30;p25"/>
            <p:cNvSpPr/>
            <p:nvPr/>
          </p:nvSpPr>
          <p:spPr>
            <a:xfrm>
              <a:off x="3320637" y="0"/>
              <a:ext cx="4013331" cy="2742133"/>
            </a:xfrm>
            <a:custGeom>
              <a:rect b="b" l="l" r="r" t="t"/>
              <a:pathLst>
                <a:path extrusionOk="0" h="2742133" w="4013331">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1" name="Google Shape;31;p25"/>
            <p:cNvSpPr/>
            <p:nvPr/>
          </p:nvSpPr>
          <p:spPr>
            <a:xfrm>
              <a:off x="3566319" y="0"/>
              <a:ext cx="3401415" cy="2440484"/>
            </a:xfrm>
            <a:custGeom>
              <a:rect b="b" l="l" r="r" t="t"/>
              <a:pathLst>
                <a:path extrusionOk="0" h="2440484" w="3401415">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2" name="Google Shape;32;p25"/>
            <p:cNvSpPr/>
            <p:nvPr/>
          </p:nvSpPr>
          <p:spPr>
            <a:xfrm>
              <a:off x="3232490" y="0"/>
              <a:ext cx="4164597" cy="2817185"/>
            </a:xfrm>
            <a:custGeom>
              <a:rect b="b" l="l" r="r" t="t"/>
              <a:pathLst>
                <a:path extrusionOk="0" h="2806419" w="4130517">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3" name="Google Shape;33;p25"/>
            <p:cNvSpPr/>
            <p:nvPr/>
          </p:nvSpPr>
          <p:spPr>
            <a:xfrm>
              <a:off x="3124577" y="0"/>
              <a:ext cx="4389519" cy="2916937"/>
            </a:xfrm>
            <a:custGeom>
              <a:rect b="b" l="l" r="r" t="t"/>
              <a:pathLst>
                <a:path extrusionOk="0" h="2916937" w="4389519">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grpSp>
        <p:nvGrpSpPr>
          <p:cNvPr id="34" name="Google Shape;34;p25"/>
          <p:cNvGrpSpPr/>
          <p:nvPr/>
        </p:nvGrpSpPr>
        <p:grpSpPr>
          <a:xfrm>
            <a:off x="8122942" y="0"/>
            <a:ext cx="4069058" cy="3547008"/>
            <a:chOff x="8122942" y="0"/>
            <a:chExt cx="4069058" cy="3547008"/>
          </a:xfrm>
        </p:grpSpPr>
        <p:sp>
          <p:nvSpPr>
            <p:cNvPr id="35" name="Google Shape;35;p25"/>
            <p:cNvSpPr/>
            <p:nvPr/>
          </p:nvSpPr>
          <p:spPr>
            <a:xfrm>
              <a:off x="8122942" y="0"/>
              <a:ext cx="4069058" cy="3547008"/>
            </a:xfrm>
            <a:custGeom>
              <a:rect b="b" l="l" r="r" t="t"/>
              <a:pathLst>
                <a:path extrusionOk="0" h="3547008" w="406905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6" name="Google Shape;36;p25"/>
            <p:cNvSpPr/>
            <p:nvPr/>
          </p:nvSpPr>
          <p:spPr>
            <a:xfrm flipH="1">
              <a:off x="8319994" y="0"/>
              <a:ext cx="3872006" cy="3321595"/>
            </a:xfrm>
            <a:custGeom>
              <a:rect b="b" l="l" r="r" t="t"/>
              <a:pathLst>
                <a:path extrusionOk="0" h="3321595" w="3872006">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 name="Google Shape;37;p25"/>
            <p:cNvSpPr/>
            <p:nvPr/>
          </p:nvSpPr>
          <p:spPr>
            <a:xfrm flipH="1">
              <a:off x="8729240" y="9274"/>
              <a:ext cx="3462454" cy="3010961"/>
            </a:xfrm>
            <a:custGeom>
              <a:rect b="b" l="l" r="r" t="t"/>
              <a:pathLst>
                <a:path extrusionOk="0" h="3010961" w="3462454">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8" name="Google Shape;38;p25"/>
            <p:cNvSpPr/>
            <p:nvPr/>
          </p:nvSpPr>
          <p:spPr>
            <a:xfrm flipH="1">
              <a:off x="8243247" y="9274"/>
              <a:ext cx="3948447" cy="3411460"/>
            </a:xfrm>
            <a:custGeom>
              <a:rect b="b" l="l" r="r" t="t"/>
              <a:pathLst>
                <a:path extrusionOk="0" h="3411460" w="3904481">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grpSp>
      <p:grpSp>
        <p:nvGrpSpPr>
          <p:cNvPr id="39" name="Google Shape;39;p25"/>
          <p:cNvGrpSpPr/>
          <p:nvPr/>
        </p:nvGrpSpPr>
        <p:grpSpPr>
          <a:xfrm>
            <a:off x="-1" y="1355238"/>
            <a:ext cx="4381339" cy="5510713"/>
            <a:chOff x="0" y="1347287"/>
            <a:chExt cx="4259808" cy="5510713"/>
          </a:xfrm>
        </p:grpSpPr>
        <p:sp>
          <p:nvSpPr>
            <p:cNvPr id="40" name="Google Shape;40;p25"/>
            <p:cNvSpPr/>
            <p:nvPr/>
          </p:nvSpPr>
          <p:spPr>
            <a:xfrm>
              <a:off x="0" y="1676545"/>
              <a:ext cx="4174269" cy="5181455"/>
            </a:xfrm>
            <a:custGeom>
              <a:rect b="b" l="l" r="r" t="t"/>
              <a:pathLst>
                <a:path extrusionOk="0" h="5181455" w="4174269">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41" name="Google Shape;41;p25"/>
            <p:cNvSpPr/>
            <p:nvPr/>
          </p:nvSpPr>
          <p:spPr>
            <a:xfrm>
              <a:off x="0" y="1347287"/>
              <a:ext cx="4259808" cy="5510713"/>
            </a:xfrm>
            <a:custGeom>
              <a:rect b="b" l="l" r="r" t="t"/>
              <a:pathLst>
                <a:path extrusionOk="0" h="5510713" w="4259808">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42" name="Google Shape;42;p25"/>
            <p:cNvSpPr/>
            <p:nvPr/>
          </p:nvSpPr>
          <p:spPr>
            <a:xfrm>
              <a:off x="0" y="1592806"/>
              <a:ext cx="4029221" cy="5265194"/>
            </a:xfrm>
            <a:custGeom>
              <a:rect b="b" l="l" r="r" t="t"/>
              <a:pathLst>
                <a:path extrusionOk="0" h="5265194" w="4029221">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cap="flat" cmpd="sng" w="19050">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43" name="Google Shape;43;p25"/>
            <p:cNvSpPr/>
            <p:nvPr/>
          </p:nvSpPr>
          <p:spPr>
            <a:xfrm>
              <a:off x="0" y="2147333"/>
              <a:ext cx="3702048" cy="4710667"/>
            </a:xfrm>
            <a:custGeom>
              <a:rect b="b" l="l" r="r" t="t"/>
              <a:pathLst>
                <a:path extrusionOk="0" h="4710667" w="3702048">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sp>
        <p:nvSpPr>
          <p:cNvPr id="44" name="Google Shape;44;p25"/>
          <p:cNvSpPr txBox="1"/>
          <p:nvPr>
            <p:ph type="title"/>
          </p:nvPr>
        </p:nvSpPr>
        <p:spPr>
          <a:xfrm>
            <a:off x="4654296" y="3420734"/>
            <a:ext cx="6665976" cy="2129674"/>
          </a:xfrm>
          <a:prstGeom prst="rect">
            <a:avLst/>
          </a:prstGeom>
          <a:noFill/>
          <a:ln>
            <a:noFill/>
          </a:ln>
        </p:spPr>
        <p:txBody>
          <a:bodyPr anchorCtr="0" anchor="b" bIns="91425" lIns="109725" spcFirstLastPara="1" rIns="109725" wrap="square" tIns="109725">
            <a:noAutofit/>
          </a:bodyPr>
          <a:lstStyle>
            <a:lvl1pPr lvl="0" algn="l">
              <a:lnSpc>
                <a:spcPct val="110000"/>
              </a:lnSpc>
              <a:spcBef>
                <a:spcPts val="0"/>
              </a:spcBef>
              <a:spcAft>
                <a:spcPts val="0"/>
              </a:spcAft>
              <a:buClr>
                <a:srgbClr val="3F3F3F"/>
              </a:buClr>
              <a:buSzPts val="4800"/>
              <a:buFont typeface="Meiryo"/>
              <a:buNone/>
              <a:defRPr sz="4800" cap="none">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25"/>
          <p:cNvSpPr txBox="1"/>
          <p:nvPr>
            <p:ph idx="11" type="ftr"/>
          </p:nvPr>
        </p:nvSpPr>
        <p:spPr>
          <a:xfrm>
            <a:off x="4654296" y="6170490"/>
            <a:ext cx="5713314"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5"/>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7" name="Google Shape;47;p25"/>
          <p:cNvSpPr txBox="1"/>
          <p:nvPr>
            <p:ph idx="1" type="body"/>
          </p:nvPr>
        </p:nvSpPr>
        <p:spPr>
          <a:xfrm>
            <a:off x="4654295" y="5550408"/>
            <a:ext cx="6665975" cy="512064"/>
          </a:xfrm>
          <a:prstGeom prst="rect">
            <a:avLst/>
          </a:prstGeom>
          <a:noFill/>
          <a:ln>
            <a:noFill/>
          </a:ln>
        </p:spPr>
        <p:txBody>
          <a:bodyPr anchorCtr="0" anchor="t" bIns="91425" lIns="109725" spcFirstLastPara="1" rIns="109725" wrap="square" tIns="109725">
            <a:normAutofit/>
          </a:bodyPr>
          <a:lstStyle>
            <a:lvl1pPr indent="-228600" lvl="0" marL="457200" algn="l">
              <a:lnSpc>
                <a:spcPct val="130000"/>
              </a:lnSpc>
              <a:spcBef>
                <a:spcPts val="0"/>
              </a:spcBef>
              <a:spcAft>
                <a:spcPts val="0"/>
              </a:spcAft>
              <a:buClr>
                <a:srgbClr val="3F3F3F"/>
              </a:buClr>
              <a:buSzPts val="2000"/>
              <a:buNone/>
              <a:defRPr sz="2000">
                <a:solidFill>
                  <a:srgbClr val="3F3F3F"/>
                </a:solidFill>
              </a:defRPr>
            </a:lvl1pPr>
            <a:lvl2pPr indent="-228600" lvl="1" marL="914400" algn="l">
              <a:lnSpc>
                <a:spcPct val="140000"/>
              </a:lnSpc>
              <a:spcBef>
                <a:spcPts val="930"/>
              </a:spcBef>
              <a:spcAft>
                <a:spcPts val="0"/>
              </a:spcAft>
              <a:buClr>
                <a:srgbClr val="888888"/>
              </a:buClr>
              <a:buSzPts val="2000"/>
              <a:buNone/>
              <a:defRPr sz="2000">
                <a:solidFill>
                  <a:srgbClr val="888888"/>
                </a:solidFill>
              </a:defRPr>
            </a:lvl2pPr>
            <a:lvl3pPr indent="-228600" lvl="2" marL="1371600" algn="l">
              <a:lnSpc>
                <a:spcPct val="140000"/>
              </a:lnSpc>
              <a:spcBef>
                <a:spcPts val="930"/>
              </a:spcBef>
              <a:spcAft>
                <a:spcPts val="0"/>
              </a:spcAft>
              <a:buClr>
                <a:srgbClr val="888888"/>
              </a:buClr>
              <a:buSzPts val="1800"/>
              <a:buNone/>
              <a:defRPr sz="1800">
                <a:solidFill>
                  <a:srgbClr val="888888"/>
                </a:solidFill>
              </a:defRPr>
            </a:lvl3pPr>
            <a:lvl4pPr indent="-228600" lvl="3" marL="1828800" algn="l">
              <a:lnSpc>
                <a:spcPct val="140000"/>
              </a:lnSpc>
              <a:spcBef>
                <a:spcPts val="930"/>
              </a:spcBef>
              <a:spcAft>
                <a:spcPts val="0"/>
              </a:spcAft>
              <a:buClr>
                <a:srgbClr val="888888"/>
              </a:buClr>
              <a:buSzPts val="1600"/>
              <a:buNone/>
              <a:defRPr sz="1600">
                <a:solidFill>
                  <a:srgbClr val="888888"/>
                </a:solidFill>
              </a:defRPr>
            </a:lvl4pPr>
            <a:lvl5pPr indent="-228600" lvl="4" marL="2286000" algn="l">
              <a:lnSpc>
                <a:spcPct val="140000"/>
              </a:lnSpc>
              <a:spcBef>
                <a:spcPts val="930"/>
              </a:spcBef>
              <a:spcAft>
                <a:spcPts val="0"/>
              </a:spcAft>
              <a:buClr>
                <a:srgbClr val="888888"/>
              </a:buClr>
              <a:buSzPts val="1600"/>
              <a:buNone/>
              <a:defRPr sz="1600">
                <a:solidFill>
                  <a:srgbClr val="888888"/>
                </a:solidFill>
              </a:defRPr>
            </a:lvl5pPr>
            <a:lvl6pPr indent="-228600" lvl="5" marL="2743200" algn="l">
              <a:lnSpc>
                <a:spcPct val="111000"/>
              </a:lnSpc>
              <a:spcBef>
                <a:spcPts val="930"/>
              </a:spcBef>
              <a:spcAft>
                <a:spcPts val="0"/>
              </a:spcAft>
              <a:buClr>
                <a:srgbClr val="888888"/>
              </a:buClr>
              <a:buSzPts val="1600"/>
              <a:buNone/>
              <a:defRPr sz="1600">
                <a:solidFill>
                  <a:srgbClr val="888888"/>
                </a:solidFill>
              </a:defRPr>
            </a:lvl6pPr>
            <a:lvl7pPr indent="-228600" lvl="6" marL="3200400" algn="l">
              <a:lnSpc>
                <a:spcPct val="111000"/>
              </a:lnSpc>
              <a:spcBef>
                <a:spcPts val="930"/>
              </a:spcBef>
              <a:spcAft>
                <a:spcPts val="0"/>
              </a:spcAft>
              <a:buClr>
                <a:srgbClr val="888888"/>
              </a:buClr>
              <a:buSzPts val="1600"/>
              <a:buNone/>
              <a:defRPr sz="1600">
                <a:solidFill>
                  <a:srgbClr val="888888"/>
                </a:solidFill>
              </a:defRPr>
            </a:lvl7pPr>
            <a:lvl8pPr indent="-228600" lvl="7" marL="3657600" algn="l">
              <a:lnSpc>
                <a:spcPct val="111000"/>
              </a:lnSpc>
              <a:spcBef>
                <a:spcPts val="930"/>
              </a:spcBef>
              <a:spcAft>
                <a:spcPts val="0"/>
              </a:spcAft>
              <a:buClr>
                <a:srgbClr val="888888"/>
              </a:buClr>
              <a:buSzPts val="1600"/>
              <a:buNone/>
              <a:defRPr sz="1600">
                <a:solidFill>
                  <a:srgbClr val="888888"/>
                </a:solidFill>
              </a:defRPr>
            </a:lvl8pPr>
            <a:lvl9pPr indent="-228600" lvl="8" marL="4114800" algn="l">
              <a:lnSpc>
                <a:spcPct val="111000"/>
              </a:lnSpc>
              <a:spcBef>
                <a:spcPts val="930"/>
              </a:spcBef>
              <a:spcAft>
                <a:spcPts val="0"/>
              </a:spcAft>
              <a:buClr>
                <a:srgbClr val="888888"/>
              </a:buClr>
              <a:buSzPts val="1600"/>
              <a:buNone/>
              <a:defRPr sz="1600">
                <a:solidFill>
                  <a:srgbClr val="888888"/>
                </a:solidFill>
              </a:defRPr>
            </a:lvl9pPr>
          </a:lstStyle>
          <a:p/>
        </p:txBody>
      </p:sp>
      <p:sp>
        <p:nvSpPr>
          <p:cNvPr id="48" name="Google Shape;48;p25"/>
          <p:cNvSpPr txBox="1"/>
          <p:nvPr>
            <p:ph idx="10" type="dt"/>
          </p:nvPr>
        </p:nvSpPr>
        <p:spPr>
          <a:xfrm>
            <a:off x="640080" y="6170491"/>
            <a:ext cx="2840083"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9" name="Shape 49"/>
        <p:cNvGrpSpPr/>
        <p:nvPr/>
      </p:nvGrpSpPr>
      <p:grpSpPr>
        <a:xfrm>
          <a:off x="0" y="0"/>
          <a:ext cx="0" cy="0"/>
          <a:chOff x="0" y="0"/>
          <a:chExt cx="0" cy="0"/>
        </a:xfrm>
      </p:grpSpPr>
      <p:sp>
        <p:nvSpPr>
          <p:cNvPr id="50" name="Google Shape;50;p26"/>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 type="body"/>
          </p:nvPr>
        </p:nvSpPr>
        <p:spPr>
          <a:xfrm>
            <a:off x="1920240" y="2438399"/>
            <a:ext cx="4160520" cy="3657601"/>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52" name="Google Shape;52;p26"/>
          <p:cNvSpPr txBox="1"/>
          <p:nvPr>
            <p:ph idx="2" type="body"/>
          </p:nvPr>
        </p:nvSpPr>
        <p:spPr>
          <a:xfrm>
            <a:off x="6530290" y="2438399"/>
            <a:ext cx="4160520" cy="3657601"/>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53" name="Google Shape;53;p26"/>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6"/>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6"/>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56" name="Shape 56"/>
        <p:cNvGrpSpPr/>
        <p:nvPr/>
      </p:nvGrpSpPr>
      <p:grpSpPr>
        <a:xfrm>
          <a:off x="0" y="0"/>
          <a:ext cx="0" cy="0"/>
          <a:chOff x="0" y="0"/>
          <a:chExt cx="0" cy="0"/>
        </a:xfrm>
      </p:grpSpPr>
      <p:sp>
        <p:nvSpPr>
          <p:cNvPr id="57" name="Google Shape;57;p27"/>
          <p:cNvSpPr txBox="1"/>
          <p:nvPr>
            <p:ph idx="1" type="body"/>
          </p:nvPr>
        </p:nvSpPr>
        <p:spPr>
          <a:xfrm>
            <a:off x="1920241" y="2456408"/>
            <a:ext cx="4160520" cy="823912"/>
          </a:xfrm>
          <a:prstGeom prst="rect">
            <a:avLst/>
          </a:prstGeom>
          <a:noFill/>
          <a:ln>
            <a:noFill/>
          </a:ln>
        </p:spPr>
        <p:txBody>
          <a:bodyPr anchorCtr="0" anchor="b" bIns="91425" lIns="109725" spcFirstLastPara="1" rIns="109725" wrap="square" tIns="109725">
            <a:normAutofit/>
          </a:bodyPr>
          <a:lstStyle>
            <a:lvl1pPr indent="-228600" lvl="0" marL="457200" algn="l">
              <a:lnSpc>
                <a:spcPct val="130000"/>
              </a:lnSpc>
              <a:spcBef>
                <a:spcPts val="930"/>
              </a:spcBef>
              <a:spcAft>
                <a:spcPts val="0"/>
              </a:spcAft>
              <a:buClr>
                <a:schemeClr val="accent1"/>
              </a:buClr>
              <a:buSzPts val="1800"/>
              <a:buNone/>
              <a:defRPr b="1" sz="1800" cap="none">
                <a:solidFill>
                  <a:schemeClr val="accent1"/>
                </a:solidFill>
              </a:defRPr>
            </a:lvl1pPr>
            <a:lvl2pPr indent="-228600" lvl="1" marL="914400" algn="l">
              <a:lnSpc>
                <a:spcPct val="140000"/>
              </a:lnSpc>
              <a:spcBef>
                <a:spcPts val="930"/>
              </a:spcBef>
              <a:spcAft>
                <a:spcPts val="0"/>
              </a:spcAft>
              <a:buClr>
                <a:srgbClr val="3F3F3F"/>
              </a:buClr>
              <a:buSzPts val="2000"/>
              <a:buNone/>
              <a:defRPr b="1" sz="2000"/>
            </a:lvl2pPr>
            <a:lvl3pPr indent="-228600" lvl="2" marL="1371600" algn="l">
              <a:lnSpc>
                <a:spcPct val="140000"/>
              </a:lnSpc>
              <a:spcBef>
                <a:spcPts val="930"/>
              </a:spcBef>
              <a:spcAft>
                <a:spcPts val="0"/>
              </a:spcAft>
              <a:buClr>
                <a:srgbClr val="3F3F3F"/>
              </a:buClr>
              <a:buSzPts val="1800"/>
              <a:buNone/>
              <a:defRPr b="1" sz="1800"/>
            </a:lvl3pPr>
            <a:lvl4pPr indent="-228600" lvl="3" marL="1828800" algn="l">
              <a:lnSpc>
                <a:spcPct val="140000"/>
              </a:lnSpc>
              <a:spcBef>
                <a:spcPts val="930"/>
              </a:spcBef>
              <a:spcAft>
                <a:spcPts val="0"/>
              </a:spcAft>
              <a:buClr>
                <a:srgbClr val="3F3F3F"/>
              </a:buClr>
              <a:buSzPts val="1600"/>
              <a:buNone/>
              <a:defRPr b="1" sz="1600"/>
            </a:lvl4pPr>
            <a:lvl5pPr indent="-228600" lvl="4" marL="2286000" algn="l">
              <a:lnSpc>
                <a:spcPct val="140000"/>
              </a:lnSpc>
              <a:spcBef>
                <a:spcPts val="930"/>
              </a:spcBef>
              <a:spcAft>
                <a:spcPts val="0"/>
              </a:spcAft>
              <a:buClr>
                <a:srgbClr val="3F3F3F"/>
              </a:buClr>
              <a:buSzPts val="1600"/>
              <a:buNone/>
              <a:defRPr b="1" sz="1600"/>
            </a:lvl5pPr>
            <a:lvl6pPr indent="-228600" lvl="5" marL="2743200" algn="l">
              <a:lnSpc>
                <a:spcPct val="111000"/>
              </a:lnSpc>
              <a:spcBef>
                <a:spcPts val="930"/>
              </a:spcBef>
              <a:spcAft>
                <a:spcPts val="0"/>
              </a:spcAft>
              <a:buClr>
                <a:srgbClr val="1923BB"/>
              </a:buClr>
              <a:buSzPts val="1600"/>
              <a:buNone/>
              <a:defRPr b="1" sz="1600"/>
            </a:lvl6pPr>
            <a:lvl7pPr indent="-228600" lvl="6" marL="3200400" algn="l">
              <a:lnSpc>
                <a:spcPct val="111000"/>
              </a:lnSpc>
              <a:spcBef>
                <a:spcPts val="930"/>
              </a:spcBef>
              <a:spcAft>
                <a:spcPts val="0"/>
              </a:spcAft>
              <a:buClr>
                <a:srgbClr val="1923BB"/>
              </a:buClr>
              <a:buSzPts val="1600"/>
              <a:buNone/>
              <a:defRPr b="1" sz="1600"/>
            </a:lvl7pPr>
            <a:lvl8pPr indent="-228600" lvl="7" marL="3657600" algn="l">
              <a:lnSpc>
                <a:spcPct val="111000"/>
              </a:lnSpc>
              <a:spcBef>
                <a:spcPts val="930"/>
              </a:spcBef>
              <a:spcAft>
                <a:spcPts val="0"/>
              </a:spcAft>
              <a:buClr>
                <a:srgbClr val="1923BB"/>
              </a:buClr>
              <a:buSzPts val="1600"/>
              <a:buNone/>
              <a:defRPr b="1" sz="1600"/>
            </a:lvl8pPr>
            <a:lvl9pPr indent="-228600" lvl="8" marL="4114800" algn="l">
              <a:lnSpc>
                <a:spcPct val="111000"/>
              </a:lnSpc>
              <a:spcBef>
                <a:spcPts val="930"/>
              </a:spcBef>
              <a:spcAft>
                <a:spcPts val="0"/>
              </a:spcAft>
              <a:buClr>
                <a:srgbClr val="1923BB"/>
              </a:buClr>
              <a:buSzPts val="1600"/>
              <a:buNone/>
              <a:defRPr b="1" sz="1600"/>
            </a:lvl9pPr>
          </a:lstStyle>
          <a:p/>
        </p:txBody>
      </p:sp>
      <p:sp>
        <p:nvSpPr>
          <p:cNvPr id="58" name="Google Shape;58;p27"/>
          <p:cNvSpPr txBox="1"/>
          <p:nvPr>
            <p:ph idx="2" type="body"/>
          </p:nvPr>
        </p:nvSpPr>
        <p:spPr>
          <a:xfrm>
            <a:off x="1920241" y="3316639"/>
            <a:ext cx="4160520" cy="2779361"/>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59" name="Google Shape;59;p27"/>
          <p:cNvSpPr txBox="1"/>
          <p:nvPr>
            <p:ph idx="3" type="body"/>
          </p:nvPr>
        </p:nvSpPr>
        <p:spPr>
          <a:xfrm>
            <a:off x="6530290" y="2456408"/>
            <a:ext cx="4160520" cy="823912"/>
          </a:xfrm>
          <a:prstGeom prst="rect">
            <a:avLst/>
          </a:prstGeom>
          <a:noFill/>
          <a:ln>
            <a:noFill/>
          </a:ln>
        </p:spPr>
        <p:txBody>
          <a:bodyPr anchorCtr="0" anchor="b" bIns="91425" lIns="109725" spcFirstLastPara="1" rIns="109725" wrap="square" tIns="109725">
            <a:normAutofit/>
          </a:bodyPr>
          <a:lstStyle>
            <a:lvl1pPr indent="-228600" lvl="0" marL="457200" algn="l">
              <a:lnSpc>
                <a:spcPct val="99000"/>
              </a:lnSpc>
              <a:spcBef>
                <a:spcPts val="930"/>
              </a:spcBef>
              <a:spcAft>
                <a:spcPts val="0"/>
              </a:spcAft>
              <a:buClr>
                <a:schemeClr val="accent1"/>
              </a:buClr>
              <a:buSzPts val="1800"/>
              <a:buNone/>
              <a:defRPr b="1" sz="1800" cap="none">
                <a:solidFill>
                  <a:schemeClr val="accent1"/>
                </a:solidFill>
                <a:latin typeface="Meiryo"/>
                <a:ea typeface="Meiryo"/>
                <a:cs typeface="Meiryo"/>
                <a:sym typeface="Meiryo"/>
              </a:defRPr>
            </a:lvl1pPr>
            <a:lvl2pPr indent="-228600" lvl="1" marL="914400" algn="l">
              <a:lnSpc>
                <a:spcPct val="140000"/>
              </a:lnSpc>
              <a:spcBef>
                <a:spcPts val="930"/>
              </a:spcBef>
              <a:spcAft>
                <a:spcPts val="0"/>
              </a:spcAft>
              <a:buClr>
                <a:srgbClr val="3F3F3F"/>
              </a:buClr>
              <a:buSzPts val="2000"/>
              <a:buNone/>
              <a:defRPr b="1" sz="2000"/>
            </a:lvl2pPr>
            <a:lvl3pPr indent="-228600" lvl="2" marL="1371600" algn="l">
              <a:lnSpc>
                <a:spcPct val="140000"/>
              </a:lnSpc>
              <a:spcBef>
                <a:spcPts val="930"/>
              </a:spcBef>
              <a:spcAft>
                <a:spcPts val="0"/>
              </a:spcAft>
              <a:buClr>
                <a:srgbClr val="3F3F3F"/>
              </a:buClr>
              <a:buSzPts val="1800"/>
              <a:buNone/>
              <a:defRPr b="1" sz="1800"/>
            </a:lvl3pPr>
            <a:lvl4pPr indent="-228600" lvl="3" marL="1828800" algn="l">
              <a:lnSpc>
                <a:spcPct val="140000"/>
              </a:lnSpc>
              <a:spcBef>
                <a:spcPts val="930"/>
              </a:spcBef>
              <a:spcAft>
                <a:spcPts val="0"/>
              </a:spcAft>
              <a:buClr>
                <a:srgbClr val="3F3F3F"/>
              </a:buClr>
              <a:buSzPts val="1600"/>
              <a:buNone/>
              <a:defRPr b="1" sz="1600"/>
            </a:lvl4pPr>
            <a:lvl5pPr indent="-228600" lvl="4" marL="2286000" algn="l">
              <a:lnSpc>
                <a:spcPct val="140000"/>
              </a:lnSpc>
              <a:spcBef>
                <a:spcPts val="930"/>
              </a:spcBef>
              <a:spcAft>
                <a:spcPts val="0"/>
              </a:spcAft>
              <a:buClr>
                <a:srgbClr val="3F3F3F"/>
              </a:buClr>
              <a:buSzPts val="1600"/>
              <a:buNone/>
              <a:defRPr b="1" sz="1600"/>
            </a:lvl5pPr>
            <a:lvl6pPr indent="-228600" lvl="5" marL="2743200" algn="l">
              <a:lnSpc>
                <a:spcPct val="111000"/>
              </a:lnSpc>
              <a:spcBef>
                <a:spcPts val="930"/>
              </a:spcBef>
              <a:spcAft>
                <a:spcPts val="0"/>
              </a:spcAft>
              <a:buClr>
                <a:srgbClr val="1923BB"/>
              </a:buClr>
              <a:buSzPts val="1600"/>
              <a:buNone/>
              <a:defRPr b="1" sz="1600"/>
            </a:lvl6pPr>
            <a:lvl7pPr indent="-228600" lvl="6" marL="3200400" algn="l">
              <a:lnSpc>
                <a:spcPct val="111000"/>
              </a:lnSpc>
              <a:spcBef>
                <a:spcPts val="930"/>
              </a:spcBef>
              <a:spcAft>
                <a:spcPts val="0"/>
              </a:spcAft>
              <a:buClr>
                <a:srgbClr val="1923BB"/>
              </a:buClr>
              <a:buSzPts val="1600"/>
              <a:buNone/>
              <a:defRPr b="1" sz="1600"/>
            </a:lvl7pPr>
            <a:lvl8pPr indent="-228600" lvl="7" marL="3657600" algn="l">
              <a:lnSpc>
                <a:spcPct val="111000"/>
              </a:lnSpc>
              <a:spcBef>
                <a:spcPts val="930"/>
              </a:spcBef>
              <a:spcAft>
                <a:spcPts val="0"/>
              </a:spcAft>
              <a:buClr>
                <a:srgbClr val="1923BB"/>
              </a:buClr>
              <a:buSzPts val="1600"/>
              <a:buNone/>
              <a:defRPr b="1" sz="1600"/>
            </a:lvl8pPr>
            <a:lvl9pPr indent="-228600" lvl="8" marL="4114800" algn="l">
              <a:lnSpc>
                <a:spcPct val="111000"/>
              </a:lnSpc>
              <a:spcBef>
                <a:spcPts val="930"/>
              </a:spcBef>
              <a:spcAft>
                <a:spcPts val="0"/>
              </a:spcAft>
              <a:buClr>
                <a:srgbClr val="1923BB"/>
              </a:buClr>
              <a:buSzPts val="1600"/>
              <a:buNone/>
              <a:defRPr b="1" sz="1600"/>
            </a:lvl9pPr>
          </a:lstStyle>
          <a:p/>
        </p:txBody>
      </p:sp>
      <p:sp>
        <p:nvSpPr>
          <p:cNvPr id="60" name="Google Shape;60;p27"/>
          <p:cNvSpPr txBox="1"/>
          <p:nvPr>
            <p:ph idx="4" type="body"/>
          </p:nvPr>
        </p:nvSpPr>
        <p:spPr>
          <a:xfrm>
            <a:off x="6530290" y="3316639"/>
            <a:ext cx="4160520" cy="2779361"/>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1800"/>
              <a:buNone/>
              <a:defRPr/>
            </a:lvl1pPr>
            <a:lvl2pPr indent="-228600" lvl="1" marL="914400" algn="l">
              <a:lnSpc>
                <a:spcPct val="140000"/>
              </a:lnSpc>
              <a:spcBef>
                <a:spcPts val="930"/>
              </a:spcBef>
              <a:spcAft>
                <a:spcPts val="0"/>
              </a:spcAft>
              <a:buClr>
                <a:srgbClr val="3F3F3F"/>
              </a:buClr>
              <a:buSzPts val="1800"/>
              <a:buNone/>
              <a:defRPr/>
            </a:lvl2pPr>
            <a:lvl3pPr indent="-342900" lvl="2" marL="1371600" algn="l">
              <a:lnSpc>
                <a:spcPct val="140000"/>
              </a:lnSpc>
              <a:spcBef>
                <a:spcPts val="930"/>
              </a:spcBef>
              <a:spcAft>
                <a:spcPts val="0"/>
              </a:spcAft>
              <a:buClr>
                <a:srgbClr val="3F3F3F"/>
              </a:buClr>
              <a:buSzPts val="1800"/>
              <a:buChar char="–"/>
              <a:defRPr/>
            </a:lvl3pPr>
            <a:lvl4pPr indent="-342900" lvl="3" marL="1828800" algn="l">
              <a:lnSpc>
                <a:spcPct val="140000"/>
              </a:lnSpc>
              <a:spcBef>
                <a:spcPts val="930"/>
              </a:spcBef>
              <a:spcAft>
                <a:spcPts val="0"/>
              </a:spcAft>
              <a:buClr>
                <a:srgbClr val="3F3F3F"/>
              </a:buClr>
              <a:buSzPts val="1800"/>
              <a:buChar char="–"/>
              <a:defRPr/>
            </a:lvl4pPr>
            <a:lvl5pPr indent="-342900" lvl="4" marL="2286000" algn="l">
              <a:lnSpc>
                <a:spcPct val="140000"/>
              </a:lnSpc>
              <a:spcBef>
                <a:spcPts val="930"/>
              </a:spcBef>
              <a:spcAft>
                <a:spcPts val="0"/>
              </a:spcAft>
              <a:buClr>
                <a:srgbClr val="3F3F3F"/>
              </a:buClr>
              <a:buSzPts val="1800"/>
              <a:buChar char="–"/>
              <a:defRPr/>
            </a:lvl5pPr>
            <a:lvl6pPr indent="-342900" lvl="5" marL="2743200" algn="l">
              <a:lnSpc>
                <a:spcPct val="111000"/>
              </a:lnSpc>
              <a:spcBef>
                <a:spcPts val="930"/>
              </a:spcBef>
              <a:spcAft>
                <a:spcPts val="0"/>
              </a:spcAft>
              <a:buClr>
                <a:srgbClr val="1923BB"/>
              </a:buClr>
              <a:buSzPts val="1800"/>
              <a:buChar char="–"/>
              <a:defRPr/>
            </a:lvl6pPr>
            <a:lvl7pPr indent="-342900" lvl="6" marL="3200400" algn="l">
              <a:lnSpc>
                <a:spcPct val="111000"/>
              </a:lnSpc>
              <a:spcBef>
                <a:spcPts val="930"/>
              </a:spcBef>
              <a:spcAft>
                <a:spcPts val="0"/>
              </a:spcAft>
              <a:buClr>
                <a:srgbClr val="1923BB"/>
              </a:buClr>
              <a:buSzPts val="1800"/>
              <a:buChar char="–"/>
              <a:defRPr/>
            </a:lvl7pPr>
            <a:lvl8pPr indent="-342900" lvl="7" marL="3657600" algn="l">
              <a:lnSpc>
                <a:spcPct val="111000"/>
              </a:lnSpc>
              <a:spcBef>
                <a:spcPts val="930"/>
              </a:spcBef>
              <a:spcAft>
                <a:spcPts val="0"/>
              </a:spcAft>
              <a:buClr>
                <a:srgbClr val="1923BB"/>
              </a:buClr>
              <a:buSzPts val="1800"/>
              <a:buChar char="–"/>
              <a:defRPr/>
            </a:lvl8pPr>
            <a:lvl9pPr indent="-342900" lvl="8" marL="4114800" algn="l">
              <a:lnSpc>
                <a:spcPct val="111000"/>
              </a:lnSpc>
              <a:spcBef>
                <a:spcPts val="930"/>
              </a:spcBef>
              <a:spcAft>
                <a:spcPts val="0"/>
              </a:spcAft>
              <a:buClr>
                <a:srgbClr val="1923BB"/>
              </a:buClr>
              <a:buSzPts val="1800"/>
              <a:buChar char="–"/>
              <a:defRPr/>
            </a:lvl9pPr>
          </a:lstStyle>
          <a:p/>
        </p:txBody>
      </p:sp>
      <p:sp>
        <p:nvSpPr>
          <p:cNvPr id="61" name="Google Shape;61;p27"/>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7"/>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7"/>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4" name="Google Shape;64;p27"/>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28"/>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algn="l">
              <a:lnSpc>
                <a:spcPct val="13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8"/>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8"/>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8"/>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bg>
      <p:bgPr>
        <a:solidFill>
          <a:schemeClr val="lt2"/>
        </a:solidFill>
      </p:bgPr>
    </p:bg>
    <p:spTree>
      <p:nvGrpSpPr>
        <p:cNvPr id="70" name="Shape 70"/>
        <p:cNvGrpSpPr/>
        <p:nvPr/>
      </p:nvGrpSpPr>
      <p:grpSpPr>
        <a:xfrm>
          <a:off x="0" y="0"/>
          <a:ext cx="0" cy="0"/>
          <a:chOff x="0" y="0"/>
          <a:chExt cx="0" cy="0"/>
        </a:xfrm>
      </p:grpSpPr>
      <p:sp>
        <p:nvSpPr>
          <p:cNvPr id="71" name="Google Shape;71;p29"/>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4" name="Shape 74"/>
        <p:cNvGrpSpPr/>
        <p:nvPr/>
      </p:nvGrpSpPr>
      <p:grpSpPr>
        <a:xfrm>
          <a:off x="0" y="0"/>
          <a:ext cx="0" cy="0"/>
          <a:chOff x="0" y="0"/>
          <a:chExt cx="0" cy="0"/>
        </a:xfrm>
      </p:grpSpPr>
      <p:sp>
        <p:nvSpPr>
          <p:cNvPr id="75" name="Google Shape;75;p30"/>
          <p:cNvSpPr txBox="1"/>
          <p:nvPr>
            <p:ph type="title"/>
          </p:nvPr>
        </p:nvSpPr>
        <p:spPr>
          <a:xfrm>
            <a:off x="8476488" y="640080"/>
            <a:ext cx="3227715" cy="2551751"/>
          </a:xfrm>
          <a:prstGeom prst="rect">
            <a:avLst/>
          </a:prstGeom>
          <a:noFill/>
          <a:ln>
            <a:noFill/>
          </a:ln>
        </p:spPr>
        <p:txBody>
          <a:bodyPr anchorCtr="0" anchor="b" bIns="91425" lIns="109725" spcFirstLastPara="1" rIns="109725" wrap="square" tIns="109725">
            <a:normAutofit/>
          </a:bodyPr>
          <a:lstStyle>
            <a:lvl1pPr lvl="0" algn="l">
              <a:lnSpc>
                <a:spcPct val="104000"/>
              </a:lnSpc>
              <a:spcBef>
                <a:spcPts val="0"/>
              </a:spcBef>
              <a:spcAft>
                <a:spcPts val="0"/>
              </a:spcAft>
              <a:buClr>
                <a:srgbClr val="3F3F3F"/>
              </a:buClr>
              <a:buSzPts val="3400"/>
              <a:buFont typeface="Meiryo"/>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a:off x="1280160" y="640080"/>
            <a:ext cx="6949440" cy="5455919"/>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930"/>
              </a:spcBef>
              <a:spcAft>
                <a:spcPts val="0"/>
              </a:spcAft>
              <a:buClr>
                <a:srgbClr val="3F3F3F"/>
              </a:buClr>
              <a:buSzPts val="2000"/>
              <a:buNone/>
              <a:defRPr sz="2000"/>
            </a:lvl1pPr>
            <a:lvl2pPr indent="-228600" lvl="1" marL="914400" algn="l">
              <a:lnSpc>
                <a:spcPct val="140000"/>
              </a:lnSpc>
              <a:spcBef>
                <a:spcPts val="930"/>
              </a:spcBef>
              <a:spcAft>
                <a:spcPts val="0"/>
              </a:spcAft>
              <a:buClr>
                <a:srgbClr val="3F3F3F"/>
              </a:buClr>
              <a:buSzPts val="1800"/>
              <a:buNone/>
              <a:defRPr sz="1800"/>
            </a:lvl2pPr>
            <a:lvl3pPr indent="-330200" lvl="2" marL="1371600" algn="l">
              <a:lnSpc>
                <a:spcPct val="140000"/>
              </a:lnSpc>
              <a:spcBef>
                <a:spcPts val="930"/>
              </a:spcBef>
              <a:spcAft>
                <a:spcPts val="0"/>
              </a:spcAft>
              <a:buClr>
                <a:srgbClr val="3F3F3F"/>
              </a:buClr>
              <a:buSzPts val="1600"/>
              <a:buChar char="–"/>
              <a:defRPr sz="1600"/>
            </a:lvl3pPr>
            <a:lvl4pPr indent="-317500" lvl="3" marL="1828800" algn="l">
              <a:lnSpc>
                <a:spcPct val="140000"/>
              </a:lnSpc>
              <a:spcBef>
                <a:spcPts val="930"/>
              </a:spcBef>
              <a:spcAft>
                <a:spcPts val="0"/>
              </a:spcAft>
              <a:buClr>
                <a:srgbClr val="3F3F3F"/>
              </a:buClr>
              <a:buSzPts val="1400"/>
              <a:buChar char="–"/>
              <a:defRPr sz="1400"/>
            </a:lvl4pPr>
            <a:lvl5pPr indent="-317500" lvl="4" marL="2286000" algn="l">
              <a:lnSpc>
                <a:spcPct val="140000"/>
              </a:lnSpc>
              <a:spcBef>
                <a:spcPts val="930"/>
              </a:spcBef>
              <a:spcAft>
                <a:spcPts val="0"/>
              </a:spcAft>
              <a:buClr>
                <a:srgbClr val="3F3F3F"/>
              </a:buClr>
              <a:buSzPts val="1400"/>
              <a:buChar char="–"/>
              <a:defRPr sz="1400"/>
            </a:lvl5pPr>
            <a:lvl6pPr indent="-317500" lvl="5" marL="2743200" algn="l">
              <a:lnSpc>
                <a:spcPct val="111000"/>
              </a:lnSpc>
              <a:spcBef>
                <a:spcPts val="930"/>
              </a:spcBef>
              <a:spcAft>
                <a:spcPts val="0"/>
              </a:spcAft>
              <a:buClr>
                <a:srgbClr val="1923BB"/>
              </a:buClr>
              <a:buSzPts val="1400"/>
              <a:buChar char="–"/>
              <a:defRPr sz="1400"/>
            </a:lvl6pPr>
            <a:lvl7pPr indent="-317500" lvl="6" marL="3200400" algn="l">
              <a:lnSpc>
                <a:spcPct val="111000"/>
              </a:lnSpc>
              <a:spcBef>
                <a:spcPts val="930"/>
              </a:spcBef>
              <a:spcAft>
                <a:spcPts val="0"/>
              </a:spcAft>
              <a:buClr>
                <a:srgbClr val="1923BB"/>
              </a:buClr>
              <a:buSzPts val="1400"/>
              <a:buChar char="–"/>
              <a:defRPr sz="1400"/>
            </a:lvl7pPr>
            <a:lvl8pPr indent="-317500" lvl="7" marL="3657600" algn="l">
              <a:lnSpc>
                <a:spcPct val="111000"/>
              </a:lnSpc>
              <a:spcBef>
                <a:spcPts val="930"/>
              </a:spcBef>
              <a:spcAft>
                <a:spcPts val="0"/>
              </a:spcAft>
              <a:buClr>
                <a:srgbClr val="1923BB"/>
              </a:buClr>
              <a:buSzPts val="1400"/>
              <a:buChar char="–"/>
              <a:defRPr sz="1400"/>
            </a:lvl8pPr>
            <a:lvl9pPr indent="-317500" lvl="8" marL="4114800" algn="l">
              <a:lnSpc>
                <a:spcPct val="111000"/>
              </a:lnSpc>
              <a:spcBef>
                <a:spcPts val="930"/>
              </a:spcBef>
              <a:spcAft>
                <a:spcPts val="0"/>
              </a:spcAft>
              <a:buClr>
                <a:srgbClr val="1923BB"/>
              </a:buClr>
              <a:buSzPts val="1400"/>
              <a:buChar char="–"/>
              <a:defRPr sz="1400"/>
            </a:lvl9pPr>
          </a:lstStyle>
          <a:p/>
        </p:txBody>
      </p:sp>
      <p:sp>
        <p:nvSpPr>
          <p:cNvPr id="77" name="Google Shape;77;p30"/>
          <p:cNvSpPr txBox="1"/>
          <p:nvPr>
            <p:ph idx="2" type="body"/>
          </p:nvPr>
        </p:nvSpPr>
        <p:spPr>
          <a:xfrm>
            <a:off x="8476488" y="3223803"/>
            <a:ext cx="3227715" cy="2872197"/>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1400"/>
              </a:spcBef>
              <a:spcAft>
                <a:spcPts val="0"/>
              </a:spcAft>
              <a:buClr>
                <a:srgbClr val="3F3F3F"/>
              </a:buClr>
              <a:buSzPts val="1600"/>
              <a:buNone/>
              <a:defRPr sz="1600"/>
            </a:lvl1pPr>
            <a:lvl2pPr indent="-228600" lvl="1" marL="914400" algn="l">
              <a:lnSpc>
                <a:spcPct val="140000"/>
              </a:lnSpc>
              <a:spcBef>
                <a:spcPts val="930"/>
              </a:spcBef>
              <a:spcAft>
                <a:spcPts val="0"/>
              </a:spcAft>
              <a:buClr>
                <a:srgbClr val="3F3F3F"/>
              </a:buClr>
              <a:buSzPts val="1400"/>
              <a:buNone/>
              <a:defRPr sz="1400"/>
            </a:lvl2pPr>
            <a:lvl3pPr indent="-228600" lvl="2" marL="1371600" algn="l">
              <a:lnSpc>
                <a:spcPct val="140000"/>
              </a:lnSpc>
              <a:spcBef>
                <a:spcPts val="930"/>
              </a:spcBef>
              <a:spcAft>
                <a:spcPts val="0"/>
              </a:spcAft>
              <a:buClr>
                <a:srgbClr val="3F3F3F"/>
              </a:buClr>
              <a:buSzPts val="1200"/>
              <a:buNone/>
              <a:defRPr sz="1200"/>
            </a:lvl3pPr>
            <a:lvl4pPr indent="-228600" lvl="3" marL="1828800" algn="l">
              <a:lnSpc>
                <a:spcPct val="140000"/>
              </a:lnSpc>
              <a:spcBef>
                <a:spcPts val="930"/>
              </a:spcBef>
              <a:spcAft>
                <a:spcPts val="0"/>
              </a:spcAft>
              <a:buClr>
                <a:srgbClr val="3F3F3F"/>
              </a:buClr>
              <a:buSzPts val="1000"/>
              <a:buNone/>
              <a:defRPr sz="1000"/>
            </a:lvl4pPr>
            <a:lvl5pPr indent="-228600" lvl="4" marL="2286000" algn="l">
              <a:lnSpc>
                <a:spcPct val="140000"/>
              </a:lnSpc>
              <a:spcBef>
                <a:spcPts val="930"/>
              </a:spcBef>
              <a:spcAft>
                <a:spcPts val="0"/>
              </a:spcAft>
              <a:buClr>
                <a:srgbClr val="3F3F3F"/>
              </a:buClr>
              <a:buSzPts val="1000"/>
              <a:buNone/>
              <a:defRPr sz="1000"/>
            </a:lvl5pPr>
            <a:lvl6pPr indent="-228600" lvl="5" marL="2743200" algn="l">
              <a:lnSpc>
                <a:spcPct val="111000"/>
              </a:lnSpc>
              <a:spcBef>
                <a:spcPts val="930"/>
              </a:spcBef>
              <a:spcAft>
                <a:spcPts val="0"/>
              </a:spcAft>
              <a:buClr>
                <a:srgbClr val="1923BB"/>
              </a:buClr>
              <a:buSzPts val="1000"/>
              <a:buNone/>
              <a:defRPr sz="1000"/>
            </a:lvl6pPr>
            <a:lvl7pPr indent="-228600" lvl="6" marL="3200400" algn="l">
              <a:lnSpc>
                <a:spcPct val="111000"/>
              </a:lnSpc>
              <a:spcBef>
                <a:spcPts val="930"/>
              </a:spcBef>
              <a:spcAft>
                <a:spcPts val="0"/>
              </a:spcAft>
              <a:buClr>
                <a:srgbClr val="1923BB"/>
              </a:buClr>
              <a:buSzPts val="1000"/>
              <a:buNone/>
              <a:defRPr sz="1000"/>
            </a:lvl7pPr>
            <a:lvl8pPr indent="-228600" lvl="7" marL="3657600" algn="l">
              <a:lnSpc>
                <a:spcPct val="111000"/>
              </a:lnSpc>
              <a:spcBef>
                <a:spcPts val="930"/>
              </a:spcBef>
              <a:spcAft>
                <a:spcPts val="0"/>
              </a:spcAft>
              <a:buClr>
                <a:srgbClr val="1923BB"/>
              </a:buClr>
              <a:buSzPts val="1000"/>
              <a:buNone/>
              <a:defRPr sz="1000"/>
            </a:lvl8pPr>
            <a:lvl9pPr indent="-228600" lvl="8" marL="4114800" algn="l">
              <a:lnSpc>
                <a:spcPct val="111000"/>
              </a:lnSpc>
              <a:spcBef>
                <a:spcPts val="930"/>
              </a:spcBef>
              <a:spcAft>
                <a:spcPts val="0"/>
              </a:spcAft>
              <a:buClr>
                <a:srgbClr val="1923BB"/>
              </a:buClr>
              <a:buSzPts val="1000"/>
              <a:buNone/>
              <a:defRPr sz="1000"/>
            </a:lvl9pPr>
          </a:lstStyle>
          <a:p/>
        </p:txBody>
      </p:sp>
      <p:sp>
        <p:nvSpPr>
          <p:cNvPr id="78" name="Google Shape;78;p30"/>
          <p:cNvSpPr txBox="1"/>
          <p:nvPr>
            <p:ph idx="10" type="dt"/>
          </p:nvPr>
        </p:nvSpPr>
        <p:spPr>
          <a:xfrm>
            <a:off x="8476488" y="6170491"/>
            <a:ext cx="2214322"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1" type="ftr"/>
          </p:nvPr>
        </p:nvSpPr>
        <p:spPr>
          <a:xfrm>
            <a:off x="1280160" y="6170490"/>
            <a:ext cx="6949440"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0"/>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1" name="Shape 81"/>
        <p:cNvGrpSpPr/>
        <p:nvPr/>
      </p:nvGrpSpPr>
      <p:grpSpPr>
        <a:xfrm>
          <a:off x="0" y="0"/>
          <a:ext cx="0" cy="0"/>
          <a:chOff x="0" y="0"/>
          <a:chExt cx="0" cy="0"/>
        </a:xfrm>
      </p:grpSpPr>
      <p:sp>
        <p:nvSpPr>
          <p:cNvPr id="82" name="Google Shape;82;p31"/>
          <p:cNvSpPr/>
          <p:nvPr>
            <p:ph idx="2" type="pic"/>
          </p:nvPr>
        </p:nvSpPr>
        <p:spPr>
          <a:xfrm>
            <a:off x="0" y="0"/>
            <a:ext cx="8102651" cy="6857999"/>
          </a:xfrm>
          <a:prstGeom prst="rect">
            <a:avLst/>
          </a:prstGeom>
          <a:solidFill>
            <a:srgbClr val="DDDDD5"/>
          </a:solidFill>
          <a:ln>
            <a:noFill/>
          </a:ln>
        </p:spPr>
      </p:sp>
      <p:sp>
        <p:nvSpPr>
          <p:cNvPr id="83" name="Google Shape;83;p31"/>
          <p:cNvSpPr txBox="1"/>
          <p:nvPr>
            <p:ph type="title"/>
          </p:nvPr>
        </p:nvSpPr>
        <p:spPr>
          <a:xfrm>
            <a:off x="8476488" y="1503910"/>
            <a:ext cx="3230625" cy="1687924"/>
          </a:xfrm>
          <a:prstGeom prst="rect">
            <a:avLst/>
          </a:prstGeom>
          <a:noFill/>
          <a:ln>
            <a:noFill/>
          </a:ln>
        </p:spPr>
        <p:txBody>
          <a:bodyPr anchorCtr="0" anchor="b" bIns="91425" lIns="109725" spcFirstLastPara="1" rIns="109725" wrap="square" tIns="109725">
            <a:noAutofit/>
          </a:bodyPr>
          <a:lstStyle>
            <a:lvl1pPr lvl="0" algn="l">
              <a:lnSpc>
                <a:spcPct val="104000"/>
              </a:lnSpc>
              <a:spcBef>
                <a:spcPts val="0"/>
              </a:spcBef>
              <a:spcAft>
                <a:spcPts val="0"/>
              </a:spcAft>
              <a:buClr>
                <a:srgbClr val="3F3F3F"/>
              </a:buClr>
              <a:buSzPts val="3400"/>
              <a:buFont typeface="Meiryo"/>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31"/>
          <p:cNvSpPr txBox="1"/>
          <p:nvPr>
            <p:ph idx="1" type="body"/>
          </p:nvPr>
        </p:nvSpPr>
        <p:spPr>
          <a:xfrm>
            <a:off x="8476488" y="3223806"/>
            <a:ext cx="3227832" cy="2872194"/>
          </a:xfrm>
          <a:prstGeom prst="rect">
            <a:avLst/>
          </a:prstGeom>
          <a:noFill/>
          <a:ln>
            <a:noFill/>
          </a:ln>
        </p:spPr>
        <p:txBody>
          <a:bodyPr anchorCtr="0" anchor="t" bIns="91425" lIns="109725" spcFirstLastPara="1" rIns="109725" wrap="square" tIns="109725">
            <a:normAutofit/>
          </a:bodyPr>
          <a:lstStyle>
            <a:lvl1pPr indent="-228600" lvl="0" marL="457200" algn="l">
              <a:lnSpc>
                <a:spcPct val="140000"/>
              </a:lnSpc>
              <a:spcBef>
                <a:spcPts val="1400"/>
              </a:spcBef>
              <a:spcAft>
                <a:spcPts val="0"/>
              </a:spcAft>
              <a:buClr>
                <a:srgbClr val="3F3F3F"/>
              </a:buClr>
              <a:buSzPts val="1600"/>
              <a:buNone/>
              <a:defRPr sz="1600"/>
            </a:lvl1pPr>
            <a:lvl2pPr indent="-228600" lvl="1" marL="914400" algn="l">
              <a:lnSpc>
                <a:spcPct val="140000"/>
              </a:lnSpc>
              <a:spcBef>
                <a:spcPts val="930"/>
              </a:spcBef>
              <a:spcAft>
                <a:spcPts val="0"/>
              </a:spcAft>
              <a:buClr>
                <a:srgbClr val="3F3F3F"/>
              </a:buClr>
              <a:buSzPts val="1400"/>
              <a:buNone/>
              <a:defRPr sz="1400"/>
            </a:lvl2pPr>
            <a:lvl3pPr indent="-228600" lvl="2" marL="1371600" algn="l">
              <a:lnSpc>
                <a:spcPct val="140000"/>
              </a:lnSpc>
              <a:spcBef>
                <a:spcPts val="930"/>
              </a:spcBef>
              <a:spcAft>
                <a:spcPts val="0"/>
              </a:spcAft>
              <a:buClr>
                <a:srgbClr val="3F3F3F"/>
              </a:buClr>
              <a:buSzPts val="1200"/>
              <a:buNone/>
              <a:defRPr sz="1200"/>
            </a:lvl3pPr>
            <a:lvl4pPr indent="-228600" lvl="3" marL="1828800" algn="l">
              <a:lnSpc>
                <a:spcPct val="140000"/>
              </a:lnSpc>
              <a:spcBef>
                <a:spcPts val="930"/>
              </a:spcBef>
              <a:spcAft>
                <a:spcPts val="0"/>
              </a:spcAft>
              <a:buClr>
                <a:srgbClr val="3F3F3F"/>
              </a:buClr>
              <a:buSzPts val="1000"/>
              <a:buNone/>
              <a:defRPr sz="1000"/>
            </a:lvl4pPr>
            <a:lvl5pPr indent="-228600" lvl="4" marL="2286000" algn="l">
              <a:lnSpc>
                <a:spcPct val="140000"/>
              </a:lnSpc>
              <a:spcBef>
                <a:spcPts val="930"/>
              </a:spcBef>
              <a:spcAft>
                <a:spcPts val="0"/>
              </a:spcAft>
              <a:buClr>
                <a:srgbClr val="3F3F3F"/>
              </a:buClr>
              <a:buSzPts val="1000"/>
              <a:buNone/>
              <a:defRPr sz="1000"/>
            </a:lvl5pPr>
            <a:lvl6pPr indent="-228600" lvl="5" marL="2743200" algn="l">
              <a:lnSpc>
                <a:spcPct val="111000"/>
              </a:lnSpc>
              <a:spcBef>
                <a:spcPts val="930"/>
              </a:spcBef>
              <a:spcAft>
                <a:spcPts val="0"/>
              </a:spcAft>
              <a:buClr>
                <a:srgbClr val="1923BB"/>
              </a:buClr>
              <a:buSzPts val="1000"/>
              <a:buNone/>
              <a:defRPr sz="1000"/>
            </a:lvl6pPr>
            <a:lvl7pPr indent="-228600" lvl="6" marL="3200400" algn="l">
              <a:lnSpc>
                <a:spcPct val="111000"/>
              </a:lnSpc>
              <a:spcBef>
                <a:spcPts val="930"/>
              </a:spcBef>
              <a:spcAft>
                <a:spcPts val="0"/>
              </a:spcAft>
              <a:buClr>
                <a:srgbClr val="1923BB"/>
              </a:buClr>
              <a:buSzPts val="1000"/>
              <a:buNone/>
              <a:defRPr sz="1000"/>
            </a:lvl7pPr>
            <a:lvl8pPr indent="-228600" lvl="7" marL="3657600" algn="l">
              <a:lnSpc>
                <a:spcPct val="111000"/>
              </a:lnSpc>
              <a:spcBef>
                <a:spcPts val="930"/>
              </a:spcBef>
              <a:spcAft>
                <a:spcPts val="0"/>
              </a:spcAft>
              <a:buClr>
                <a:srgbClr val="1923BB"/>
              </a:buClr>
              <a:buSzPts val="1000"/>
              <a:buNone/>
              <a:defRPr sz="1000"/>
            </a:lvl8pPr>
            <a:lvl9pPr indent="-228600" lvl="8" marL="4114800" algn="l">
              <a:lnSpc>
                <a:spcPct val="111000"/>
              </a:lnSpc>
              <a:spcBef>
                <a:spcPts val="930"/>
              </a:spcBef>
              <a:spcAft>
                <a:spcPts val="0"/>
              </a:spcAft>
              <a:buClr>
                <a:srgbClr val="1923BB"/>
              </a:buClr>
              <a:buSzPts val="1000"/>
              <a:buNone/>
              <a:defRPr sz="1000"/>
            </a:lvl9pPr>
          </a:lstStyle>
          <a:p/>
        </p:txBody>
      </p:sp>
      <p:sp>
        <p:nvSpPr>
          <p:cNvPr id="85" name="Google Shape;85;p31"/>
          <p:cNvSpPr txBox="1"/>
          <p:nvPr>
            <p:ph idx="10" type="dt"/>
          </p:nvPr>
        </p:nvSpPr>
        <p:spPr>
          <a:xfrm>
            <a:off x="8476488" y="6170491"/>
            <a:ext cx="2214322" cy="457200"/>
          </a:xfrm>
          <a:prstGeom prst="rect">
            <a:avLst/>
          </a:prstGeom>
          <a:noFill/>
          <a:ln>
            <a:noFill/>
          </a:ln>
        </p:spPr>
        <p:txBody>
          <a:bodyPr anchorCtr="0" anchor="ctr" bIns="91425" lIns="109725" spcFirstLastPara="1" rIns="109725" wrap="square" tIns="109725">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1"/>
          <p:cNvSpPr txBox="1"/>
          <p:nvPr>
            <p:ph idx="11" type="ftr"/>
          </p:nvPr>
        </p:nvSpPr>
        <p:spPr>
          <a:xfrm>
            <a:off x="1280160" y="6170490"/>
            <a:ext cx="6464410" cy="457200"/>
          </a:xfrm>
          <a:prstGeom prst="rect">
            <a:avLst/>
          </a:prstGeom>
          <a:noFill/>
          <a:ln>
            <a:noFill/>
          </a:ln>
        </p:spPr>
        <p:txBody>
          <a:bodyPr anchorCtr="0" anchor="ctr" bIns="91425" lIns="109725" spcFirstLastPara="1" rIns="109725" wrap="square" tIns="109725">
            <a:noAutofit/>
          </a:bodyPr>
          <a:lstStyle>
            <a:lvl1pPr lvl="0" algn="l">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1"/>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1920240" y="442220"/>
            <a:ext cx="8770571" cy="1345269"/>
          </a:xfrm>
          <a:prstGeom prst="rect">
            <a:avLst/>
          </a:prstGeom>
          <a:noFill/>
          <a:ln>
            <a:noFill/>
          </a:ln>
        </p:spPr>
        <p:txBody>
          <a:bodyPr anchorCtr="0" anchor="b" bIns="91425" lIns="109725" spcFirstLastPara="1" rIns="109725" wrap="square" tIns="109725">
            <a:normAutofit/>
          </a:bodyPr>
          <a:lstStyle>
            <a:lvl1pPr lvl="0" marR="0" rtl="0" algn="l">
              <a:lnSpc>
                <a:spcPct val="130000"/>
              </a:lnSpc>
              <a:spcBef>
                <a:spcPts val="0"/>
              </a:spcBef>
              <a:spcAft>
                <a:spcPts val="0"/>
              </a:spcAft>
              <a:buClr>
                <a:srgbClr val="3F3F3F"/>
              </a:buClr>
              <a:buSzPts val="3200"/>
              <a:buFont typeface="Meiryo"/>
              <a:buNone/>
              <a:defRPr b="1" i="0" sz="3200" u="none" cap="none" strike="noStrike">
                <a:solidFill>
                  <a:srgbClr val="3F3F3F"/>
                </a:solidFill>
                <a:latin typeface="Meiryo"/>
                <a:ea typeface="Meiryo"/>
                <a:cs typeface="Meiryo"/>
                <a:sym typeface="Meiry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2"/>
          <p:cNvSpPr txBox="1"/>
          <p:nvPr>
            <p:ph idx="1" type="body"/>
          </p:nvPr>
        </p:nvSpPr>
        <p:spPr>
          <a:xfrm>
            <a:off x="1920240" y="2312276"/>
            <a:ext cx="8770571" cy="3651504"/>
          </a:xfrm>
          <a:prstGeom prst="rect">
            <a:avLst/>
          </a:prstGeom>
          <a:noFill/>
          <a:ln>
            <a:noFill/>
          </a:ln>
        </p:spPr>
        <p:txBody>
          <a:bodyPr anchorCtr="0" anchor="t" bIns="91425" lIns="109725" spcFirstLastPara="1" rIns="109725" wrap="square" tIns="109725">
            <a:normAutofit/>
          </a:bodyPr>
          <a:lstStyle>
            <a:lvl1pPr indent="-228600" lvl="0" marL="457200" marR="0" rtl="0" algn="l">
              <a:lnSpc>
                <a:spcPct val="140000"/>
              </a:lnSpc>
              <a:spcBef>
                <a:spcPts val="930"/>
              </a:spcBef>
              <a:spcAft>
                <a:spcPts val="0"/>
              </a:spcAft>
              <a:buClr>
                <a:srgbClr val="3F3F3F"/>
              </a:buClr>
              <a:buSzPts val="1800"/>
              <a:buFont typeface="Corbel"/>
              <a:buNone/>
              <a:defRPr b="0" i="0" sz="1800" u="none" cap="none" strike="noStrike">
                <a:solidFill>
                  <a:srgbClr val="3F3F3F"/>
                </a:solidFill>
                <a:latin typeface="Meiryo"/>
                <a:ea typeface="Meiryo"/>
                <a:cs typeface="Meiryo"/>
                <a:sym typeface="Meiryo"/>
              </a:defRPr>
            </a:lvl1pPr>
            <a:lvl2pPr indent="-228600" lvl="1" marL="914400" marR="0" rtl="0" algn="l">
              <a:lnSpc>
                <a:spcPct val="140000"/>
              </a:lnSpc>
              <a:spcBef>
                <a:spcPts val="930"/>
              </a:spcBef>
              <a:spcAft>
                <a:spcPts val="0"/>
              </a:spcAft>
              <a:buClr>
                <a:srgbClr val="3F3F3F"/>
              </a:buClr>
              <a:buSzPts val="1600"/>
              <a:buFont typeface="Corbel"/>
              <a:buNone/>
              <a:defRPr b="0" i="0" sz="1600" u="none" cap="none" strike="noStrike">
                <a:solidFill>
                  <a:srgbClr val="3F3F3F"/>
                </a:solidFill>
                <a:latin typeface="Meiryo"/>
                <a:ea typeface="Meiryo"/>
                <a:cs typeface="Meiryo"/>
                <a:sym typeface="Meiryo"/>
              </a:defRPr>
            </a:lvl2pPr>
            <a:lvl3pPr indent="-317500" lvl="2" marL="1371600" marR="0" rtl="0" algn="l">
              <a:lnSpc>
                <a:spcPct val="140000"/>
              </a:lnSpc>
              <a:spcBef>
                <a:spcPts val="930"/>
              </a:spcBef>
              <a:spcAft>
                <a:spcPts val="0"/>
              </a:spcAft>
              <a:buClr>
                <a:srgbClr val="3F3F3F"/>
              </a:buClr>
              <a:buSzPts val="1400"/>
              <a:buFont typeface="Corbel"/>
              <a:buChar char="–"/>
              <a:defRPr b="0" i="1" sz="1400" u="none" cap="none" strike="noStrike">
                <a:solidFill>
                  <a:srgbClr val="3F3F3F"/>
                </a:solidFill>
                <a:latin typeface="Meiryo"/>
                <a:ea typeface="Meiryo"/>
                <a:cs typeface="Meiryo"/>
                <a:sym typeface="Meiryo"/>
              </a:defRPr>
            </a:lvl3pPr>
            <a:lvl4pPr indent="-317500" lvl="3" marL="1828800" marR="0" rtl="0" algn="l">
              <a:lnSpc>
                <a:spcPct val="140000"/>
              </a:lnSpc>
              <a:spcBef>
                <a:spcPts val="930"/>
              </a:spcBef>
              <a:spcAft>
                <a:spcPts val="0"/>
              </a:spcAft>
              <a:buClr>
                <a:srgbClr val="3F3F3F"/>
              </a:buClr>
              <a:buSzPts val="1400"/>
              <a:buFont typeface="Corbel"/>
              <a:buChar char="–"/>
              <a:defRPr b="0" i="0" sz="1400" u="none" cap="none" strike="noStrike">
                <a:solidFill>
                  <a:srgbClr val="3F3F3F"/>
                </a:solidFill>
                <a:latin typeface="Meiryo"/>
                <a:ea typeface="Meiryo"/>
                <a:cs typeface="Meiryo"/>
                <a:sym typeface="Meiryo"/>
              </a:defRPr>
            </a:lvl4pPr>
            <a:lvl5pPr indent="-317500" lvl="4" marL="2286000" marR="0" rtl="0" algn="l">
              <a:lnSpc>
                <a:spcPct val="140000"/>
              </a:lnSpc>
              <a:spcBef>
                <a:spcPts val="930"/>
              </a:spcBef>
              <a:spcAft>
                <a:spcPts val="0"/>
              </a:spcAft>
              <a:buClr>
                <a:srgbClr val="3F3F3F"/>
              </a:buClr>
              <a:buSzPts val="1400"/>
              <a:buFont typeface="Corbel"/>
              <a:buChar char="–"/>
              <a:defRPr b="0" i="1" sz="1400" u="none" cap="none" strike="noStrike">
                <a:solidFill>
                  <a:srgbClr val="3F3F3F"/>
                </a:solidFill>
                <a:latin typeface="Meiryo"/>
                <a:ea typeface="Meiryo"/>
                <a:cs typeface="Meiryo"/>
                <a:sym typeface="Meiryo"/>
              </a:defRPr>
            </a:lvl5pPr>
            <a:lvl6pPr indent="-317500" lvl="5" marL="2743200" marR="0" rtl="0" algn="l">
              <a:lnSpc>
                <a:spcPct val="111000"/>
              </a:lnSpc>
              <a:spcBef>
                <a:spcPts val="930"/>
              </a:spcBef>
              <a:spcAft>
                <a:spcPts val="0"/>
              </a:spcAft>
              <a:buClr>
                <a:srgbClr val="1923BB"/>
              </a:buClr>
              <a:buSzPts val="1400"/>
              <a:buFont typeface="Corbel"/>
              <a:buChar char="–"/>
              <a:defRPr b="0" i="0" sz="1400" u="none" cap="none" strike="noStrike">
                <a:solidFill>
                  <a:srgbClr val="1923BB"/>
                </a:solidFill>
                <a:latin typeface="Meiryo"/>
                <a:ea typeface="Meiryo"/>
                <a:cs typeface="Meiryo"/>
                <a:sym typeface="Meiryo"/>
              </a:defRPr>
            </a:lvl6pPr>
            <a:lvl7pPr indent="-317500" lvl="6" marL="3200400" marR="0" rtl="0" algn="l">
              <a:lnSpc>
                <a:spcPct val="111000"/>
              </a:lnSpc>
              <a:spcBef>
                <a:spcPts val="930"/>
              </a:spcBef>
              <a:spcAft>
                <a:spcPts val="0"/>
              </a:spcAft>
              <a:buClr>
                <a:srgbClr val="1923BB"/>
              </a:buClr>
              <a:buSzPts val="1400"/>
              <a:buFont typeface="Corbel"/>
              <a:buChar char="–"/>
              <a:defRPr b="0" i="1" sz="1400" u="none" cap="none" strike="noStrike">
                <a:solidFill>
                  <a:srgbClr val="1923BB"/>
                </a:solidFill>
                <a:latin typeface="Meiryo"/>
                <a:ea typeface="Meiryo"/>
                <a:cs typeface="Meiryo"/>
                <a:sym typeface="Meiryo"/>
              </a:defRPr>
            </a:lvl7pPr>
            <a:lvl8pPr indent="-317500" lvl="7" marL="3657600" marR="0" rtl="0" algn="l">
              <a:lnSpc>
                <a:spcPct val="111000"/>
              </a:lnSpc>
              <a:spcBef>
                <a:spcPts val="930"/>
              </a:spcBef>
              <a:spcAft>
                <a:spcPts val="0"/>
              </a:spcAft>
              <a:buClr>
                <a:srgbClr val="1923BB"/>
              </a:buClr>
              <a:buSzPts val="1400"/>
              <a:buFont typeface="Corbel"/>
              <a:buChar char="–"/>
              <a:defRPr b="0" i="0" sz="1400" u="none" cap="none" strike="noStrike">
                <a:solidFill>
                  <a:srgbClr val="1923BB"/>
                </a:solidFill>
                <a:latin typeface="Meiryo"/>
                <a:ea typeface="Meiryo"/>
                <a:cs typeface="Meiryo"/>
                <a:sym typeface="Meiryo"/>
              </a:defRPr>
            </a:lvl8pPr>
            <a:lvl9pPr indent="-317500" lvl="8" marL="4114800" marR="0" rtl="0" algn="l">
              <a:lnSpc>
                <a:spcPct val="111000"/>
              </a:lnSpc>
              <a:spcBef>
                <a:spcPts val="930"/>
              </a:spcBef>
              <a:spcAft>
                <a:spcPts val="0"/>
              </a:spcAft>
              <a:buClr>
                <a:srgbClr val="1923BB"/>
              </a:buClr>
              <a:buSzPts val="1400"/>
              <a:buFont typeface="Corbel"/>
              <a:buChar char="–"/>
              <a:defRPr b="0" i="1" sz="1400" u="none" cap="none" strike="noStrike">
                <a:solidFill>
                  <a:srgbClr val="1923BB"/>
                </a:solidFill>
                <a:latin typeface="Meiryo"/>
                <a:ea typeface="Meiryo"/>
                <a:cs typeface="Meiryo"/>
                <a:sym typeface="Meiryo"/>
              </a:defRPr>
            </a:lvl9pPr>
          </a:lstStyle>
          <a:p/>
        </p:txBody>
      </p:sp>
      <p:sp>
        <p:nvSpPr>
          <p:cNvPr id="8" name="Google Shape;8;p22"/>
          <p:cNvSpPr txBox="1"/>
          <p:nvPr>
            <p:ph idx="10" type="dt"/>
          </p:nvPr>
        </p:nvSpPr>
        <p:spPr>
          <a:xfrm>
            <a:off x="7850727" y="6170491"/>
            <a:ext cx="2840083" cy="457200"/>
          </a:xfrm>
          <a:prstGeom prst="rect">
            <a:avLst/>
          </a:prstGeom>
          <a:noFill/>
          <a:ln>
            <a:noFill/>
          </a:ln>
        </p:spPr>
        <p:txBody>
          <a:bodyPr anchorCtr="0" anchor="ctr" bIns="91425" lIns="109725" spcFirstLastPara="1" rIns="109725" wrap="square" tIns="109725">
            <a:noAutofit/>
          </a:bodyPr>
          <a:lstStyle>
            <a:lvl1pPr lvl="0" marR="0" rtl="0" algn="r">
              <a:spcBef>
                <a:spcPts val="0"/>
              </a:spcBef>
              <a:spcAft>
                <a:spcPts val="0"/>
              </a:spcAft>
              <a:buSzPts val="1400"/>
              <a:buNone/>
              <a:defRPr b="0" i="0" sz="1100" u="none" cap="none" strike="noStrike">
                <a:solidFill>
                  <a:srgbClr val="3F3F3F"/>
                </a:solidFill>
                <a:latin typeface="Meiryo"/>
                <a:ea typeface="Meiryo"/>
                <a:cs typeface="Meiryo"/>
                <a:sym typeface="Meiryo"/>
              </a:defRPr>
            </a:lvl1pPr>
            <a:lvl2pPr lvl="1"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2pPr>
            <a:lvl3pPr lvl="2"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3pPr>
            <a:lvl4pPr lvl="3"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4pPr>
            <a:lvl5pPr lvl="4"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5pPr>
            <a:lvl6pPr lvl="5"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6pPr>
            <a:lvl7pPr lvl="6"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7pPr>
            <a:lvl8pPr lvl="7"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8pPr>
            <a:lvl9pPr lvl="8"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9pPr>
          </a:lstStyle>
          <a:p/>
        </p:txBody>
      </p:sp>
      <p:sp>
        <p:nvSpPr>
          <p:cNvPr id="9" name="Google Shape;9;p22"/>
          <p:cNvSpPr txBox="1"/>
          <p:nvPr>
            <p:ph idx="11" type="ftr"/>
          </p:nvPr>
        </p:nvSpPr>
        <p:spPr>
          <a:xfrm>
            <a:off x="1920240" y="6170490"/>
            <a:ext cx="5667375" cy="457200"/>
          </a:xfrm>
          <a:prstGeom prst="rect">
            <a:avLst/>
          </a:prstGeom>
          <a:noFill/>
          <a:ln>
            <a:noFill/>
          </a:ln>
        </p:spPr>
        <p:txBody>
          <a:bodyPr anchorCtr="0" anchor="ctr" bIns="91425" lIns="109725" spcFirstLastPara="1" rIns="109725" wrap="square" tIns="109725">
            <a:noAutofit/>
          </a:bodyPr>
          <a:lstStyle>
            <a:lvl1pPr lvl="0" marR="0" rtl="0" algn="l">
              <a:spcBef>
                <a:spcPts val="0"/>
              </a:spcBef>
              <a:spcAft>
                <a:spcPts val="0"/>
              </a:spcAft>
              <a:buSzPts val="1400"/>
              <a:buNone/>
              <a:defRPr b="0" i="0" sz="1100" u="none" cap="none" strike="noStrike">
                <a:solidFill>
                  <a:srgbClr val="3F3F3F"/>
                </a:solidFill>
                <a:latin typeface="Meiryo"/>
                <a:ea typeface="Meiryo"/>
                <a:cs typeface="Meiryo"/>
                <a:sym typeface="Meiryo"/>
              </a:defRPr>
            </a:lvl1pPr>
            <a:lvl2pPr lvl="1"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2pPr>
            <a:lvl3pPr lvl="2"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3pPr>
            <a:lvl4pPr lvl="3"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4pPr>
            <a:lvl5pPr lvl="4"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5pPr>
            <a:lvl6pPr lvl="5"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6pPr>
            <a:lvl7pPr lvl="6"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7pPr>
            <a:lvl8pPr lvl="7"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8pPr>
            <a:lvl9pPr lvl="8"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9pPr>
          </a:lstStyle>
          <a:p/>
        </p:txBody>
      </p:sp>
      <p:sp>
        <p:nvSpPr>
          <p:cNvPr id="10" name="Google Shape;10;p22"/>
          <p:cNvSpPr txBox="1"/>
          <p:nvPr>
            <p:ph idx="12" type="sldNum"/>
          </p:nvPr>
        </p:nvSpPr>
        <p:spPr>
          <a:xfrm>
            <a:off x="10853744" y="6170490"/>
            <a:ext cx="1188720" cy="457200"/>
          </a:xfrm>
          <a:prstGeom prst="rect">
            <a:avLst/>
          </a:prstGeom>
          <a:noFill/>
          <a:ln>
            <a:noFill/>
          </a:ln>
        </p:spPr>
        <p:txBody>
          <a:bodyPr anchorCtr="0" anchor="b" bIns="91425" lIns="109725" spcFirstLastPara="1" rIns="109725" wrap="square" tIns="109725">
            <a:noAutofit/>
          </a:bodyPr>
          <a:lstStyle>
            <a:lvl1pPr indent="0" lvl="0" marL="0" marR="0" rtl="0" algn="l">
              <a:spcBef>
                <a:spcPts val="0"/>
              </a:spcBef>
              <a:buNone/>
              <a:defRPr b="1" i="0" sz="1600" u="none" cap="none" strike="noStrike">
                <a:solidFill>
                  <a:srgbClr val="3F3F3F"/>
                </a:solidFill>
                <a:latin typeface="Meiryo"/>
                <a:ea typeface="Meiryo"/>
                <a:cs typeface="Meiryo"/>
                <a:sym typeface="Meiryo"/>
              </a:defRPr>
            </a:lvl1pPr>
            <a:lvl2pPr indent="0" lvl="1" marL="0" marR="0" rtl="0" algn="l">
              <a:spcBef>
                <a:spcPts val="0"/>
              </a:spcBef>
              <a:buNone/>
              <a:defRPr b="1" i="0" sz="1600" u="none" cap="none" strike="noStrike">
                <a:solidFill>
                  <a:srgbClr val="3F3F3F"/>
                </a:solidFill>
                <a:latin typeface="Meiryo"/>
                <a:ea typeface="Meiryo"/>
                <a:cs typeface="Meiryo"/>
                <a:sym typeface="Meiryo"/>
              </a:defRPr>
            </a:lvl2pPr>
            <a:lvl3pPr indent="0" lvl="2" marL="0" marR="0" rtl="0" algn="l">
              <a:spcBef>
                <a:spcPts val="0"/>
              </a:spcBef>
              <a:buNone/>
              <a:defRPr b="1" i="0" sz="1600" u="none" cap="none" strike="noStrike">
                <a:solidFill>
                  <a:srgbClr val="3F3F3F"/>
                </a:solidFill>
                <a:latin typeface="Meiryo"/>
                <a:ea typeface="Meiryo"/>
                <a:cs typeface="Meiryo"/>
                <a:sym typeface="Meiryo"/>
              </a:defRPr>
            </a:lvl3pPr>
            <a:lvl4pPr indent="0" lvl="3" marL="0" marR="0" rtl="0" algn="l">
              <a:spcBef>
                <a:spcPts val="0"/>
              </a:spcBef>
              <a:buNone/>
              <a:defRPr b="1" i="0" sz="1600" u="none" cap="none" strike="noStrike">
                <a:solidFill>
                  <a:srgbClr val="3F3F3F"/>
                </a:solidFill>
                <a:latin typeface="Meiryo"/>
                <a:ea typeface="Meiryo"/>
                <a:cs typeface="Meiryo"/>
                <a:sym typeface="Meiryo"/>
              </a:defRPr>
            </a:lvl4pPr>
            <a:lvl5pPr indent="0" lvl="4" marL="0" marR="0" rtl="0" algn="l">
              <a:spcBef>
                <a:spcPts val="0"/>
              </a:spcBef>
              <a:buNone/>
              <a:defRPr b="1" i="0" sz="1600" u="none" cap="none" strike="noStrike">
                <a:solidFill>
                  <a:srgbClr val="3F3F3F"/>
                </a:solidFill>
                <a:latin typeface="Meiryo"/>
                <a:ea typeface="Meiryo"/>
                <a:cs typeface="Meiryo"/>
                <a:sym typeface="Meiryo"/>
              </a:defRPr>
            </a:lvl5pPr>
            <a:lvl6pPr indent="0" lvl="5" marL="0" marR="0" rtl="0" algn="l">
              <a:spcBef>
                <a:spcPts val="0"/>
              </a:spcBef>
              <a:buNone/>
              <a:defRPr b="1" i="0" sz="1600" u="none" cap="none" strike="noStrike">
                <a:solidFill>
                  <a:srgbClr val="3F3F3F"/>
                </a:solidFill>
                <a:latin typeface="Meiryo"/>
                <a:ea typeface="Meiryo"/>
                <a:cs typeface="Meiryo"/>
                <a:sym typeface="Meiryo"/>
              </a:defRPr>
            </a:lvl6pPr>
            <a:lvl7pPr indent="0" lvl="6" marL="0" marR="0" rtl="0" algn="l">
              <a:spcBef>
                <a:spcPts val="0"/>
              </a:spcBef>
              <a:buNone/>
              <a:defRPr b="1" i="0" sz="1600" u="none" cap="none" strike="noStrike">
                <a:solidFill>
                  <a:srgbClr val="3F3F3F"/>
                </a:solidFill>
                <a:latin typeface="Meiryo"/>
                <a:ea typeface="Meiryo"/>
                <a:cs typeface="Meiryo"/>
                <a:sym typeface="Meiryo"/>
              </a:defRPr>
            </a:lvl7pPr>
            <a:lvl8pPr indent="0" lvl="7" marL="0" marR="0" rtl="0" algn="l">
              <a:spcBef>
                <a:spcPts val="0"/>
              </a:spcBef>
              <a:buNone/>
              <a:defRPr b="1" i="0" sz="1600" u="none" cap="none" strike="noStrike">
                <a:solidFill>
                  <a:srgbClr val="3F3F3F"/>
                </a:solidFill>
                <a:latin typeface="Meiryo"/>
                <a:ea typeface="Meiryo"/>
                <a:cs typeface="Meiryo"/>
                <a:sym typeface="Meiryo"/>
              </a:defRPr>
            </a:lvl8pPr>
            <a:lvl9pPr indent="0" lvl="8" marL="0" marR="0" rtl="0" algn="l">
              <a:spcBef>
                <a:spcPts val="0"/>
              </a:spcBef>
              <a:buNone/>
              <a:defRPr b="1" i="0" sz="1600" u="none" cap="none" strike="noStrike">
                <a:solidFill>
                  <a:srgbClr val="3F3F3F"/>
                </a:solidFill>
                <a:latin typeface="Meiryo"/>
                <a:ea typeface="Meiryo"/>
                <a:cs typeface="Meiryo"/>
                <a:sym typeface="Meiryo"/>
              </a:defRPr>
            </a:lvl9pPr>
          </a:lstStyle>
          <a:p>
            <a:pPr indent="0" lvl="0" marL="0" rtl="0" algn="l">
              <a:spcBef>
                <a:spcPts val="0"/>
              </a:spcBef>
              <a:spcAft>
                <a:spcPts val="0"/>
              </a:spcAft>
              <a:buNone/>
            </a:pPr>
            <a:fld id="{00000000-1234-1234-1234-123412341234}" type="slidenum">
              <a:rPr lang="en-US"/>
              <a:t>‹#›</a:t>
            </a:fld>
            <a:endParaRPr/>
          </a:p>
        </p:txBody>
      </p:sp>
      <p:cxnSp>
        <p:nvCxnSpPr>
          <p:cNvPr id="11" name="Google Shape;11;p22" title="Rule Line"/>
          <p:cNvCxnSpPr/>
          <p:nvPr/>
        </p:nvCxnSpPr>
        <p:spPr>
          <a:xfrm>
            <a:off x="1920240" y="2176009"/>
            <a:ext cx="8770571" cy="0"/>
          </a:xfrm>
          <a:prstGeom prst="straightConnector1">
            <a:avLst/>
          </a:prstGeom>
          <a:noFill/>
          <a:ln cap="flat" cmpd="sng" w="25400">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4.png"/><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04" name="Shape 104"/>
        <p:cNvGrpSpPr/>
        <p:nvPr/>
      </p:nvGrpSpPr>
      <p:grpSpPr>
        <a:xfrm>
          <a:off x="0" y="0"/>
          <a:ext cx="0" cy="0"/>
          <a:chOff x="0" y="0"/>
          <a:chExt cx="0" cy="0"/>
        </a:xfrm>
      </p:grpSpPr>
      <p:sp>
        <p:nvSpPr>
          <p:cNvPr id="105" name="Google Shape;105;p1"/>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descr="Close-up of plant leaves" id="106" name="Google Shape;106;p1"/>
          <p:cNvPicPr preferRelativeResize="0"/>
          <p:nvPr/>
        </p:nvPicPr>
        <p:blipFill rotWithShape="1">
          <a:blip r:embed="rId3">
            <a:alphaModFix/>
          </a:blip>
          <a:srcRect b="14056" l="0" r="-1" t="1652"/>
          <a:stretch/>
        </p:blipFill>
        <p:spPr>
          <a:xfrm>
            <a:off x="1524" y="10"/>
            <a:ext cx="12188952" cy="6857990"/>
          </a:xfrm>
          <a:prstGeom prst="rect">
            <a:avLst/>
          </a:prstGeom>
          <a:noFill/>
          <a:ln>
            <a:noFill/>
          </a:ln>
        </p:spPr>
      </p:pic>
      <p:sp>
        <p:nvSpPr>
          <p:cNvPr id="107" name="Google Shape;107;p1"/>
          <p:cNvSpPr/>
          <p:nvPr/>
        </p:nvSpPr>
        <p:spPr>
          <a:xfrm flipH="1">
            <a:off x="966083" y="0"/>
            <a:ext cx="9841377" cy="6858000"/>
          </a:xfrm>
          <a:custGeom>
            <a:rect b="b" l="l" r="r" t="t"/>
            <a:pathLst>
              <a:path extrusionOk="0" h="6858000" w="9841377">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lt1">
              <a:alpha val="8470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108" name="Google Shape;108;p1"/>
          <p:cNvSpPr/>
          <p:nvPr/>
        </p:nvSpPr>
        <p:spPr>
          <a:xfrm flipH="1">
            <a:off x="643035" y="0"/>
            <a:ext cx="2265453" cy="6858000"/>
          </a:xfrm>
          <a:custGeom>
            <a:rect b="b" l="l" r="r" t="t"/>
            <a:pathLst>
              <a:path extrusionOk="0" h="6858000" w="2265453">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09" name="Google Shape;109;p1"/>
          <p:cNvSpPr/>
          <p:nvPr/>
        </p:nvSpPr>
        <p:spPr>
          <a:xfrm flipH="1">
            <a:off x="811033" y="0"/>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10" name="Google Shape;110;p1"/>
          <p:cNvSpPr/>
          <p:nvPr/>
        </p:nvSpPr>
        <p:spPr>
          <a:xfrm>
            <a:off x="869619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11" name="Google Shape;111;p1"/>
          <p:cNvSpPr/>
          <p:nvPr/>
        </p:nvSpPr>
        <p:spPr>
          <a:xfrm>
            <a:off x="8523292" y="0"/>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12" name="Google Shape;112;p1"/>
          <p:cNvSpPr txBox="1"/>
          <p:nvPr>
            <p:ph type="ctrTitle"/>
          </p:nvPr>
        </p:nvSpPr>
        <p:spPr>
          <a:xfrm>
            <a:off x="2150555" y="140320"/>
            <a:ext cx="7810500" cy="3125338"/>
          </a:xfrm>
          <a:prstGeom prst="rect">
            <a:avLst/>
          </a:prstGeom>
          <a:noFill/>
          <a:ln>
            <a:noFill/>
          </a:ln>
        </p:spPr>
        <p:txBody>
          <a:bodyPr anchorCtr="0" anchor="b" bIns="91425" lIns="109725" spcFirstLastPara="1" rIns="109725" wrap="square" tIns="109725">
            <a:normAutofit/>
          </a:bodyPr>
          <a:lstStyle/>
          <a:p>
            <a:pPr indent="0" lvl="0" marL="0" rtl="0" algn="ctr">
              <a:lnSpc>
                <a:spcPct val="120000"/>
              </a:lnSpc>
              <a:spcBef>
                <a:spcPts val="0"/>
              </a:spcBef>
              <a:spcAft>
                <a:spcPts val="0"/>
              </a:spcAft>
              <a:buClr>
                <a:srgbClr val="262626"/>
              </a:buClr>
              <a:buSzPts val="7200"/>
              <a:buFont typeface="Meiryo"/>
              <a:buNone/>
            </a:pPr>
            <a:r>
              <a:rPr lang="en-US" sz="7200"/>
              <a:t>Introduction to WEB Testing</a:t>
            </a:r>
            <a:endParaRPr/>
          </a:p>
        </p:txBody>
      </p:sp>
      <p:sp>
        <p:nvSpPr>
          <p:cNvPr id="113" name="Google Shape;113;p1"/>
          <p:cNvSpPr txBox="1"/>
          <p:nvPr>
            <p:ph idx="1" type="subTitle"/>
          </p:nvPr>
        </p:nvSpPr>
        <p:spPr>
          <a:xfrm>
            <a:off x="2625791" y="3429000"/>
            <a:ext cx="6860027" cy="1633330"/>
          </a:xfrm>
          <a:prstGeom prst="rect">
            <a:avLst/>
          </a:prstGeom>
          <a:noFill/>
          <a:ln>
            <a:noFill/>
          </a:ln>
        </p:spPr>
        <p:txBody>
          <a:bodyPr anchorCtr="0" anchor="t" bIns="91425" lIns="109725" spcFirstLastPara="1" rIns="109725" wrap="square" tIns="109725">
            <a:normAutofit fontScale="25000" lnSpcReduction="10000"/>
          </a:bodyPr>
          <a:lstStyle/>
          <a:p>
            <a:pPr indent="0" lvl="0" marL="0" rtl="0" algn="ctr">
              <a:lnSpc>
                <a:spcPct val="111000"/>
              </a:lnSpc>
              <a:spcBef>
                <a:spcPts val="0"/>
              </a:spcBef>
              <a:spcAft>
                <a:spcPts val="0"/>
              </a:spcAft>
              <a:buClr>
                <a:srgbClr val="464B56"/>
              </a:buClr>
              <a:buSzPct val="53667"/>
              <a:buNone/>
            </a:pPr>
            <a:r>
              <a:rPr b="1" lang="en-US" sz="8600"/>
              <a:t>Eyad Mohamed Afifi</a:t>
            </a:r>
            <a:br>
              <a:rPr b="1" lang="en-US" sz="8600"/>
            </a:br>
            <a:r>
              <a:rPr b="1" lang="en-US" sz="8600"/>
              <a:t>Hussain  Al-Hussaini</a:t>
            </a:r>
            <a:br>
              <a:rPr b="1" lang="en-US" sz="8600"/>
            </a:br>
            <a:r>
              <a:rPr b="1" lang="en-US" sz="8600"/>
              <a:t>Heba Naser </a:t>
            </a:r>
            <a:br>
              <a:rPr b="1" lang="en-US" sz="2400"/>
            </a:br>
            <a:br>
              <a:rPr b="1" lang="en-US" sz="2400"/>
            </a:br>
            <a:endParaRPr b="1" sz="2400"/>
          </a:p>
          <a:p>
            <a:pPr indent="0" lvl="0" marL="0" rtl="0" algn="ctr">
              <a:lnSpc>
                <a:spcPct val="130000"/>
              </a:lnSpc>
              <a:spcBef>
                <a:spcPts val="930"/>
              </a:spcBef>
              <a:spcAft>
                <a:spcPts val="0"/>
              </a:spcAft>
              <a:buClr>
                <a:srgbClr val="262626"/>
              </a:buClr>
              <a:buSzPct val="100000"/>
              <a:buNone/>
            </a:pPr>
            <a:r>
              <a:t/>
            </a:r>
            <a:endParaRPr b="1"/>
          </a:p>
        </p:txBody>
      </p:sp>
      <p:sp>
        <p:nvSpPr>
          <p:cNvPr id="114" name="Google Shape;114;p1"/>
          <p:cNvSpPr txBox="1"/>
          <p:nvPr/>
        </p:nvSpPr>
        <p:spPr>
          <a:xfrm>
            <a:off x="2299252" y="5062328"/>
            <a:ext cx="7593495" cy="797013"/>
          </a:xfrm>
          <a:prstGeom prst="rect">
            <a:avLst/>
          </a:prstGeom>
          <a:noFill/>
          <a:ln>
            <a:noFill/>
          </a:ln>
        </p:spPr>
        <p:txBody>
          <a:bodyPr anchorCtr="0" anchor="t" bIns="45700" lIns="91425" spcFirstLastPara="1" rIns="91425" wrap="square" tIns="45700">
            <a:spAutoFit/>
          </a:bodyPr>
          <a:lstStyle/>
          <a:p>
            <a:pPr indent="0" lvl="0" marL="0" marR="0" rtl="0" algn="ctr">
              <a:lnSpc>
                <a:spcPct val="111000"/>
              </a:lnSpc>
              <a:spcBef>
                <a:spcPts val="0"/>
              </a:spcBef>
              <a:spcAft>
                <a:spcPts val="0"/>
              </a:spcAft>
              <a:buNone/>
            </a:pPr>
            <a:r>
              <a:rPr b="0" i="0" lang="en-US" sz="1800" u="none" cap="none" strike="noStrike">
                <a:solidFill>
                  <a:schemeClr val="dk1"/>
                </a:solidFill>
                <a:latin typeface="Meiryo"/>
                <a:ea typeface="Meiryo"/>
                <a:cs typeface="Meiryo"/>
                <a:sym typeface="Meiryo"/>
              </a:rPr>
              <a:t>Information Technology Institute </a:t>
            </a:r>
            <a:endParaRPr/>
          </a:p>
          <a:p>
            <a:pPr indent="0" lvl="0" marL="0" marR="0" rtl="0" algn="ctr">
              <a:lnSpc>
                <a:spcPct val="111000"/>
              </a:lnSpc>
              <a:spcBef>
                <a:spcPts val="698"/>
              </a:spcBef>
              <a:spcAft>
                <a:spcPts val="0"/>
              </a:spcAft>
              <a:buNone/>
            </a:pPr>
            <a:r>
              <a:rPr b="0" i="0" lang="en-US" sz="1800" u="none" cap="none" strike="noStrike">
                <a:solidFill>
                  <a:schemeClr val="dk1"/>
                </a:solidFill>
                <a:latin typeface="Meiryo"/>
                <a:ea typeface="Meiryo"/>
                <a:cs typeface="Meiryo"/>
                <a:sym typeface="Meiryo"/>
              </a:rPr>
              <a:t>		</a:t>
            </a:r>
            <a:endParaRPr b="0" i="0" sz="1800" u="none" cap="none" strike="noStrike">
              <a:solidFill>
                <a:schemeClr val="dk1"/>
              </a:solidFill>
              <a:latin typeface="Meiryo"/>
              <a:ea typeface="Meiryo"/>
              <a:cs typeface="Meiryo"/>
              <a:sym typeface="Meiryo"/>
            </a:endParaRPr>
          </a:p>
        </p:txBody>
      </p:sp>
      <p:sp>
        <p:nvSpPr>
          <p:cNvPr id="115" name="Google Shape;115;p1"/>
          <p:cNvSpPr txBox="1"/>
          <p:nvPr/>
        </p:nvSpPr>
        <p:spPr>
          <a:xfrm>
            <a:off x="3047876" y="5636999"/>
            <a:ext cx="597744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Meiryo"/>
                <a:ea typeface="Meiryo"/>
                <a:cs typeface="Meiryo"/>
                <a:sym typeface="Meiryo"/>
              </a:rPr>
              <a:t>Track Of Software Testing and Quality Assurance</a:t>
            </a:r>
            <a:endParaRPr/>
          </a:p>
          <a:p>
            <a:pPr indent="0" lvl="0" marL="0" marR="0" rtl="0" algn="l">
              <a:spcBef>
                <a:spcPts val="0"/>
              </a:spcBef>
              <a:spcAft>
                <a:spcPts val="0"/>
              </a:spcAft>
              <a:buNone/>
            </a:pPr>
            <a:r>
              <a:t/>
            </a:r>
            <a:endParaRPr sz="1800">
              <a:solidFill>
                <a:schemeClr val="dk1"/>
              </a:solidFill>
              <a:latin typeface="Meiryo"/>
              <a:ea typeface="Meiryo"/>
              <a:cs typeface="Meiryo"/>
              <a:sym typeface="Meiry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38" name="Shape 238"/>
        <p:cNvGrpSpPr/>
        <p:nvPr/>
      </p:nvGrpSpPr>
      <p:grpSpPr>
        <a:xfrm>
          <a:off x="0" y="0"/>
          <a:ext cx="0" cy="0"/>
          <a:chOff x="0" y="0"/>
          <a:chExt cx="0" cy="0"/>
        </a:xfrm>
      </p:grpSpPr>
      <p:sp>
        <p:nvSpPr>
          <p:cNvPr id="239" name="Google Shape;239;p10"/>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40" name="Google Shape;240;p10"/>
          <p:cNvSpPr txBox="1"/>
          <p:nvPr>
            <p:ph type="title"/>
          </p:nvPr>
        </p:nvSpPr>
        <p:spPr>
          <a:xfrm>
            <a:off x="98876" y="186090"/>
            <a:ext cx="4209657" cy="4864211"/>
          </a:xfrm>
          <a:prstGeom prst="rect">
            <a:avLst/>
          </a:prstGeom>
          <a:noFill/>
          <a:ln>
            <a:noFill/>
          </a:ln>
        </p:spPr>
        <p:txBody>
          <a:bodyPr anchorCtr="0" anchor="ctr" bIns="91425" lIns="109725" spcFirstLastPara="1" rIns="109725" wrap="square" tIns="109725">
            <a:normAutofit/>
          </a:bodyPr>
          <a:lstStyle/>
          <a:p>
            <a:pPr indent="0" lvl="0" marL="0" rtl="0" algn="l">
              <a:lnSpc>
                <a:spcPct val="130000"/>
              </a:lnSpc>
              <a:spcBef>
                <a:spcPts val="0"/>
              </a:spcBef>
              <a:spcAft>
                <a:spcPts val="0"/>
              </a:spcAft>
              <a:buClr>
                <a:srgbClr val="3F3F3F"/>
              </a:buClr>
              <a:buSzPts val="3200"/>
              <a:buFont typeface="Lucida Sans"/>
              <a:buNone/>
            </a:pPr>
            <a:r>
              <a:rPr lang="en-US">
                <a:latin typeface="Lucida Sans"/>
                <a:ea typeface="Lucida Sans"/>
                <a:cs typeface="Lucida Sans"/>
                <a:sym typeface="Lucida Sans"/>
              </a:rPr>
              <a:t>Most popular Test Automation Tools and frameworks</a:t>
            </a:r>
            <a:endParaRPr/>
          </a:p>
        </p:txBody>
      </p:sp>
      <p:grpSp>
        <p:nvGrpSpPr>
          <p:cNvPr id="241" name="Google Shape;241;p10"/>
          <p:cNvGrpSpPr/>
          <p:nvPr/>
        </p:nvGrpSpPr>
        <p:grpSpPr>
          <a:xfrm flipH="1">
            <a:off x="4308533" y="0"/>
            <a:ext cx="7883467" cy="6858000"/>
            <a:chOff x="0" y="0"/>
            <a:chExt cx="7883467" cy="6858000"/>
          </a:xfrm>
        </p:grpSpPr>
        <p:sp>
          <p:nvSpPr>
            <p:cNvPr id="242" name="Google Shape;242;p10"/>
            <p:cNvSpPr/>
            <p:nvPr/>
          </p:nvSpPr>
          <p:spPr>
            <a:xfrm>
              <a:off x="0" y="0"/>
              <a:ext cx="7475746" cy="6858000"/>
            </a:xfrm>
            <a:custGeom>
              <a:rect b="b" l="l" r="r" t="t"/>
              <a:pathLst>
                <a:path extrusionOk="0" h="6858000" w="7475746">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43" name="Google Shape;243;p10"/>
            <p:cNvSpPr/>
            <p:nvPr/>
          </p:nvSpPr>
          <p:spPr>
            <a:xfrm>
              <a:off x="535374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44" name="Google Shape;244;p10"/>
            <p:cNvSpPr/>
            <p:nvPr/>
          </p:nvSpPr>
          <p:spPr>
            <a:xfrm>
              <a:off x="513373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sp>
        <p:nvSpPr>
          <p:cNvPr id="245" name="Google Shape;245;p10"/>
          <p:cNvSpPr txBox="1"/>
          <p:nvPr>
            <p:ph idx="1" type="body"/>
          </p:nvPr>
        </p:nvSpPr>
        <p:spPr>
          <a:xfrm>
            <a:off x="6096000" y="1105232"/>
            <a:ext cx="5176298" cy="4277802"/>
          </a:xfrm>
          <a:prstGeom prst="rect">
            <a:avLst/>
          </a:prstGeom>
          <a:noFill/>
          <a:ln>
            <a:noFill/>
          </a:ln>
        </p:spPr>
        <p:txBody>
          <a:bodyPr anchorCtr="0" anchor="ctr" bIns="91425" lIns="109725" spcFirstLastPara="1" rIns="109725" wrap="square" tIns="109725">
            <a:normAutofit/>
          </a:bodyPr>
          <a:lstStyle/>
          <a:p>
            <a:pPr indent="-285750" lvl="0" marL="285750" rtl="0" algn="l">
              <a:lnSpc>
                <a:spcPct val="140000"/>
              </a:lnSpc>
              <a:spcBef>
                <a:spcPts val="0"/>
              </a:spcBef>
              <a:spcAft>
                <a:spcPts val="0"/>
              </a:spcAft>
              <a:buClr>
                <a:srgbClr val="3F3F3F"/>
              </a:buClr>
              <a:buSzPts val="1800"/>
              <a:buFont typeface="Noto Sans Symbols"/>
              <a:buChar char="⮚"/>
            </a:pPr>
            <a:r>
              <a:rPr lang="en-US"/>
              <a:t>HP-UFT (Web, Mobile, Desktop)</a:t>
            </a:r>
            <a:endParaRPr/>
          </a:p>
          <a:p>
            <a:pPr indent="-285750" lvl="0" marL="285750" rtl="0" algn="l">
              <a:lnSpc>
                <a:spcPct val="140000"/>
              </a:lnSpc>
              <a:spcBef>
                <a:spcPts val="930"/>
              </a:spcBef>
              <a:spcAft>
                <a:spcPts val="0"/>
              </a:spcAft>
              <a:buClr>
                <a:srgbClr val="3F3F3F"/>
              </a:buClr>
              <a:buSzPts val="1800"/>
              <a:buFont typeface="Noto Sans Symbols"/>
              <a:buChar char="⮚"/>
            </a:pPr>
            <a:r>
              <a:rPr lang="en-US"/>
              <a:t>Selenium WebDriver (Web)</a:t>
            </a:r>
            <a:endParaRPr/>
          </a:p>
          <a:p>
            <a:pPr indent="-285750" lvl="0" marL="285750" rtl="0" algn="l">
              <a:lnSpc>
                <a:spcPct val="140000"/>
              </a:lnSpc>
              <a:spcBef>
                <a:spcPts val="930"/>
              </a:spcBef>
              <a:spcAft>
                <a:spcPts val="0"/>
              </a:spcAft>
              <a:buClr>
                <a:srgbClr val="3F3F3F"/>
              </a:buClr>
              <a:buSzPts val="1800"/>
              <a:buFont typeface="Noto Sans Symbols"/>
              <a:buChar char="⮚"/>
            </a:pPr>
            <a:r>
              <a:rPr lang="en-US"/>
              <a:t>Appium (Mobile)</a:t>
            </a:r>
            <a:endParaRPr/>
          </a:p>
          <a:p>
            <a:pPr indent="-285750" lvl="0" marL="285750" rtl="0" algn="l">
              <a:lnSpc>
                <a:spcPct val="140000"/>
              </a:lnSpc>
              <a:spcBef>
                <a:spcPts val="930"/>
              </a:spcBef>
              <a:spcAft>
                <a:spcPts val="0"/>
              </a:spcAft>
              <a:buClr>
                <a:srgbClr val="3F3F3F"/>
              </a:buClr>
              <a:buSzPts val="1800"/>
              <a:buFont typeface="Noto Sans Symbols"/>
              <a:buChar char="⮚"/>
            </a:pPr>
            <a:r>
              <a:rPr lang="en-US"/>
              <a:t>Espresso (Mobile Android)</a:t>
            </a:r>
            <a:endParaRPr/>
          </a:p>
          <a:p>
            <a:pPr indent="-171450" lvl="0" marL="395478" rtl="0" algn="l">
              <a:lnSpc>
                <a:spcPct val="140000"/>
              </a:lnSpc>
              <a:spcBef>
                <a:spcPts val="930"/>
              </a:spcBef>
              <a:spcAft>
                <a:spcPts val="0"/>
              </a:spcAft>
              <a:buClr>
                <a:srgbClr val="3F3F3F"/>
              </a:buClr>
              <a:buSzPts val="1800"/>
              <a:buFont typeface="Noto Sans Symbols"/>
              <a:buNone/>
            </a:pPr>
            <a:r>
              <a:t/>
            </a:r>
            <a:endParaRPr/>
          </a:p>
          <a:p>
            <a:pPr indent="-171450" lvl="0" marL="285750" rtl="0" algn="l">
              <a:lnSpc>
                <a:spcPct val="140000"/>
              </a:lnSpc>
              <a:spcBef>
                <a:spcPts val="930"/>
              </a:spcBef>
              <a:spcAft>
                <a:spcPts val="0"/>
              </a:spcAft>
              <a:buClr>
                <a:srgbClr val="3F3F3F"/>
              </a:buClr>
              <a:buSzPts val="1800"/>
              <a:buFont typeface="Noto Sans Symbols"/>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9" name="Shape 249"/>
        <p:cNvGrpSpPr/>
        <p:nvPr/>
      </p:nvGrpSpPr>
      <p:grpSpPr>
        <a:xfrm>
          <a:off x="0" y="0"/>
          <a:ext cx="0" cy="0"/>
          <a:chOff x="0" y="0"/>
          <a:chExt cx="0" cy="0"/>
        </a:xfrm>
      </p:grpSpPr>
      <p:sp>
        <p:nvSpPr>
          <p:cNvPr id="250" name="Google Shape;250;p11"/>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51" name="Google Shape;251;p11"/>
          <p:cNvSpPr txBox="1"/>
          <p:nvPr>
            <p:ph type="title"/>
          </p:nvPr>
        </p:nvSpPr>
        <p:spPr>
          <a:xfrm>
            <a:off x="159528" y="231685"/>
            <a:ext cx="5295569" cy="662077"/>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30000"/>
              </a:lnSpc>
              <a:spcBef>
                <a:spcPts val="0"/>
              </a:spcBef>
              <a:spcAft>
                <a:spcPts val="0"/>
              </a:spcAft>
              <a:buClr>
                <a:srgbClr val="3F3F3F"/>
              </a:buClr>
              <a:buSzPct val="100000"/>
              <a:buFont typeface="Meiryo"/>
              <a:buNone/>
            </a:pPr>
            <a:r>
              <a:rPr lang="en-US"/>
              <a:t>Selenium WebDriver</a:t>
            </a:r>
            <a:endParaRPr/>
          </a:p>
        </p:txBody>
      </p:sp>
      <p:sp>
        <p:nvSpPr>
          <p:cNvPr id="252" name="Google Shape;252;p11"/>
          <p:cNvSpPr txBox="1"/>
          <p:nvPr/>
        </p:nvSpPr>
        <p:spPr>
          <a:xfrm>
            <a:off x="216512" y="1276316"/>
            <a:ext cx="6108786" cy="4432540"/>
          </a:xfrm>
          <a:prstGeom prst="rect">
            <a:avLst/>
          </a:prstGeom>
          <a:noFill/>
          <a:ln>
            <a:noFill/>
          </a:ln>
        </p:spPr>
        <p:txBody>
          <a:bodyPr anchorCtr="0" anchor="t" bIns="91425" lIns="109725" spcFirstLastPara="1" rIns="109725" wrap="square" tIns="109725">
            <a:noAutofit/>
          </a:bodyPr>
          <a:lstStyle/>
          <a:p>
            <a:pPr indent="-342900" lvl="0" marL="342900" marR="0" rtl="0" algn="l">
              <a:lnSpc>
                <a:spcPct val="130000"/>
              </a:lnSpc>
              <a:spcBef>
                <a:spcPts val="0"/>
              </a:spcBef>
              <a:spcAft>
                <a:spcPts val="0"/>
              </a:spcAft>
              <a:buClr>
                <a:srgbClr val="3F3F3F"/>
              </a:buClr>
              <a:buSzPts val="2000"/>
              <a:buFont typeface="Noto Sans Symbols"/>
              <a:buChar char="⮚"/>
            </a:pPr>
            <a:r>
              <a:rPr lang="en-US" sz="2000">
                <a:solidFill>
                  <a:srgbClr val="3F3F3F"/>
                </a:solidFill>
                <a:latin typeface="Meiryo"/>
                <a:ea typeface="Meiryo"/>
                <a:cs typeface="Meiryo"/>
                <a:sym typeface="Meiryo"/>
              </a:rPr>
              <a:t>What is Selenium ?</a:t>
            </a:r>
            <a:endParaRPr/>
          </a:p>
          <a:p>
            <a:pPr indent="0" lvl="0" marL="0" marR="0" rtl="0" algn="l">
              <a:lnSpc>
                <a:spcPct val="130000"/>
              </a:lnSpc>
              <a:spcBef>
                <a:spcPts val="930"/>
              </a:spcBef>
              <a:spcAft>
                <a:spcPts val="0"/>
              </a:spcAft>
              <a:buClr>
                <a:schemeClr val="dk1"/>
              </a:buClr>
              <a:buSzPts val="2000"/>
              <a:buFont typeface="Corbel"/>
              <a:buNone/>
            </a:pPr>
            <a:r>
              <a:t/>
            </a:r>
            <a:endParaRPr sz="2000">
              <a:solidFill>
                <a:srgbClr val="3F3F3F"/>
              </a:solidFill>
              <a:latin typeface="Meiryo"/>
              <a:ea typeface="Meiryo"/>
              <a:cs typeface="Meiryo"/>
              <a:sym typeface="Meiryo"/>
            </a:endParaRPr>
          </a:p>
          <a:p>
            <a:pPr indent="0" lvl="0" marL="0" marR="0" rtl="0" algn="l">
              <a:lnSpc>
                <a:spcPct val="130000"/>
              </a:lnSpc>
              <a:spcBef>
                <a:spcPts val="930"/>
              </a:spcBef>
              <a:spcAft>
                <a:spcPts val="0"/>
              </a:spcAft>
              <a:buNone/>
            </a:pPr>
            <a:r>
              <a:rPr lang="en-US" sz="2000">
                <a:solidFill>
                  <a:srgbClr val="3F3F3F"/>
                </a:solidFill>
                <a:latin typeface="Meiryo"/>
                <a:ea typeface="Meiryo"/>
                <a:cs typeface="Meiryo"/>
                <a:sym typeface="Meiryo"/>
              </a:rPr>
              <a:t>Selenium is a free automated testing framework used to validate Web applications across different browsers and platforms.</a:t>
            </a:r>
            <a:endParaRPr/>
          </a:p>
          <a:p>
            <a:pPr indent="0" lvl="0" marL="0" marR="0" rtl="0" algn="l">
              <a:lnSpc>
                <a:spcPct val="130000"/>
              </a:lnSpc>
              <a:spcBef>
                <a:spcPts val="930"/>
              </a:spcBef>
              <a:spcAft>
                <a:spcPts val="0"/>
              </a:spcAft>
              <a:buClr>
                <a:schemeClr val="dk1"/>
              </a:buClr>
              <a:buSzPts val="2000"/>
              <a:buFont typeface="Corbel"/>
              <a:buNone/>
            </a:pPr>
            <a:r>
              <a:t/>
            </a:r>
            <a:endParaRPr sz="2000">
              <a:solidFill>
                <a:srgbClr val="3F3F3F"/>
              </a:solidFill>
              <a:latin typeface="Meiryo"/>
              <a:ea typeface="Meiryo"/>
              <a:cs typeface="Meiryo"/>
              <a:sym typeface="Meiryo"/>
            </a:endParaRPr>
          </a:p>
          <a:p>
            <a:pPr indent="0" lvl="0" marL="0" marR="0" rtl="0" algn="l">
              <a:lnSpc>
                <a:spcPct val="130000"/>
              </a:lnSpc>
              <a:spcBef>
                <a:spcPts val="930"/>
              </a:spcBef>
              <a:spcAft>
                <a:spcPts val="0"/>
              </a:spcAft>
              <a:buNone/>
            </a:pPr>
            <a:r>
              <a:rPr lang="en-US" sz="2000">
                <a:solidFill>
                  <a:srgbClr val="3F3F3F"/>
                </a:solidFill>
                <a:latin typeface="Meiryo"/>
                <a:ea typeface="Meiryo"/>
                <a:cs typeface="Meiryo"/>
                <a:sym typeface="Meiryo"/>
              </a:rPr>
              <a:t>Selenium Software is not just a single tool but a suite of software, each piece catering to different Selenium QA testing needs of an organization. </a:t>
            </a:r>
            <a:endParaRPr/>
          </a:p>
        </p:txBody>
      </p:sp>
      <p:sp>
        <p:nvSpPr>
          <p:cNvPr id="253" name="Google Shape;253;p11"/>
          <p:cNvSpPr/>
          <p:nvPr/>
        </p:nvSpPr>
        <p:spPr>
          <a:xfrm>
            <a:off x="6504167" y="0"/>
            <a:ext cx="5687681" cy="5708856"/>
          </a:xfrm>
          <a:custGeom>
            <a:rect b="b" l="l" r="r" t="t"/>
            <a:pathLst>
              <a:path extrusionOk="0" h="5708856" w="5687681">
                <a:moveTo>
                  <a:pt x="2787282" y="0"/>
                </a:moveTo>
                <a:lnTo>
                  <a:pt x="3988996" y="0"/>
                </a:lnTo>
                <a:lnTo>
                  <a:pt x="4236253" y="68070"/>
                </a:lnTo>
                <a:cubicBezTo>
                  <a:pt x="4321147" y="96843"/>
                  <a:pt x="4403628" y="130356"/>
                  <a:pt x="4483543" y="168573"/>
                </a:cubicBezTo>
                <a:cubicBezTo>
                  <a:pt x="4783119" y="311949"/>
                  <a:pt x="5046239" y="521215"/>
                  <a:pt x="5265611" y="790441"/>
                </a:cubicBezTo>
                <a:cubicBezTo>
                  <a:pt x="5433740" y="996857"/>
                  <a:pt x="5573537" y="1235870"/>
                  <a:pt x="5682608" y="1499885"/>
                </a:cubicBezTo>
                <a:lnTo>
                  <a:pt x="5687681" y="1513862"/>
                </a:lnTo>
                <a:lnTo>
                  <a:pt x="5687681" y="3841322"/>
                </a:lnTo>
                <a:lnTo>
                  <a:pt x="5651147" y="3896489"/>
                </a:lnTo>
                <a:cubicBezTo>
                  <a:pt x="5427171" y="4186934"/>
                  <a:pt x="5090625" y="4454446"/>
                  <a:pt x="4734255" y="4737639"/>
                </a:cubicBezTo>
                <a:cubicBezTo>
                  <a:pt x="4668506" y="4789825"/>
                  <a:pt x="4600584" y="4843856"/>
                  <a:pt x="4532663" y="4898543"/>
                </a:cubicBezTo>
                <a:cubicBezTo>
                  <a:pt x="3924681" y="5387974"/>
                  <a:pt x="3480945" y="5708856"/>
                  <a:pt x="2876165" y="5708856"/>
                </a:cubicBezTo>
                <a:cubicBezTo>
                  <a:pt x="1954665" y="5708856"/>
                  <a:pt x="1302047" y="5314966"/>
                  <a:pt x="694066" y="4391717"/>
                </a:cubicBezTo>
                <a:cubicBezTo>
                  <a:pt x="614503" y="4270875"/>
                  <a:pt x="536731" y="4160972"/>
                  <a:pt x="461517" y="4054756"/>
                </a:cubicBezTo>
                <a:cubicBezTo>
                  <a:pt x="149788" y="3614348"/>
                  <a:pt x="0" y="3385316"/>
                  <a:pt x="0" y="2993139"/>
                </a:cubicBezTo>
                <a:cubicBezTo>
                  <a:pt x="0" y="2603731"/>
                  <a:pt x="93889" y="2219065"/>
                  <a:pt x="278855" y="1849819"/>
                </a:cubicBezTo>
                <a:cubicBezTo>
                  <a:pt x="459854" y="1488610"/>
                  <a:pt x="718625" y="1157977"/>
                  <a:pt x="1047879" y="867400"/>
                </a:cubicBezTo>
                <a:cubicBezTo>
                  <a:pt x="1371504" y="581701"/>
                  <a:pt x="1755887" y="346080"/>
                  <a:pt x="2159714" y="186098"/>
                </a:cubicBezTo>
                <a:cubicBezTo>
                  <a:pt x="2367064" y="103803"/>
                  <a:pt x="2576044" y="41801"/>
                  <a:pt x="2785137" y="372"/>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54" name="Google Shape;254;p11"/>
          <p:cNvSpPr/>
          <p:nvPr/>
        </p:nvSpPr>
        <p:spPr>
          <a:xfrm>
            <a:off x="6325450" y="0"/>
            <a:ext cx="5866550" cy="5788550"/>
          </a:xfrm>
          <a:custGeom>
            <a:rect b="b" l="l" r="r" t="t"/>
            <a:pathLst>
              <a:path extrusionOk="0" h="5788550" w="5798121">
                <a:moveTo>
                  <a:pt x="2331396" y="0"/>
                </a:moveTo>
                <a:lnTo>
                  <a:pt x="4658651" y="0"/>
                </a:lnTo>
                <a:lnTo>
                  <a:pt x="4682835" y="9816"/>
                </a:lnTo>
                <a:cubicBezTo>
                  <a:pt x="4995727" y="159362"/>
                  <a:pt x="5270543" y="377635"/>
                  <a:pt x="5499667" y="658449"/>
                </a:cubicBezTo>
                <a:cubicBezTo>
                  <a:pt x="5558201" y="730215"/>
                  <a:pt x="5613447" y="805760"/>
                  <a:pt x="5665313" y="884789"/>
                </a:cubicBezTo>
                <a:lnTo>
                  <a:pt x="5798121" y="1110681"/>
                </a:lnTo>
                <a:lnTo>
                  <a:pt x="5798121" y="4016954"/>
                </a:lnTo>
                <a:lnTo>
                  <a:pt x="5706359" y="4121532"/>
                </a:lnTo>
                <a:cubicBezTo>
                  <a:pt x="5491360" y="4341659"/>
                  <a:pt x="5223849" y="4553996"/>
                  <a:pt x="4944692" y="4775532"/>
                </a:cubicBezTo>
                <a:cubicBezTo>
                  <a:pt x="4876021" y="4829964"/>
                  <a:pt x="4805079" y="4886320"/>
                  <a:pt x="4734137" y="4943362"/>
                </a:cubicBezTo>
                <a:cubicBezTo>
                  <a:pt x="4099133" y="5453857"/>
                  <a:pt x="3635672" y="5788550"/>
                  <a:pt x="3004009" y="5788550"/>
                </a:cubicBezTo>
                <a:cubicBezTo>
                  <a:pt x="2041550" y="5788550"/>
                  <a:pt x="1359922" y="5377707"/>
                  <a:pt x="724917" y="4414722"/>
                </a:cubicBezTo>
                <a:cubicBezTo>
                  <a:pt x="641818" y="4288679"/>
                  <a:pt x="560588" y="4174046"/>
                  <a:pt x="482031" y="4063258"/>
                </a:cubicBezTo>
                <a:cubicBezTo>
                  <a:pt x="156446" y="3603895"/>
                  <a:pt x="0" y="3365006"/>
                  <a:pt x="0" y="2955950"/>
                </a:cubicBezTo>
                <a:cubicBezTo>
                  <a:pt x="0" y="2549782"/>
                  <a:pt x="98062" y="2148559"/>
                  <a:pt x="291250" y="1763422"/>
                </a:cubicBezTo>
                <a:cubicBezTo>
                  <a:pt x="480295" y="1386666"/>
                  <a:pt x="750568" y="1041802"/>
                  <a:pt x="1094457" y="738720"/>
                </a:cubicBezTo>
                <a:cubicBezTo>
                  <a:pt x="1432467" y="440725"/>
                  <a:pt x="1833935" y="194963"/>
                  <a:pt x="2255713" y="28095"/>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55" name="Google Shape;255;p11"/>
          <p:cNvSpPr/>
          <p:nvPr/>
        </p:nvSpPr>
        <p:spPr>
          <a:xfrm>
            <a:off x="6623734" y="0"/>
            <a:ext cx="5568114" cy="5577748"/>
          </a:xfrm>
          <a:custGeom>
            <a:rect b="b" l="l" r="r" t="t"/>
            <a:pathLst>
              <a:path extrusionOk="0" h="5577748" w="5568114">
                <a:moveTo>
                  <a:pt x="2959946" y="0"/>
                </a:moveTo>
                <a:lnTo>
                  <a:pt x="3614224" y="0"/>
                </a:lnTo>
                <a:lnTo>
                  <a:pt x="3844432" y="36392"/>
                </a:lnTo>
                <a:cubicBezTo>
                  <a:pt x="4017699" y="73748"/>
                  <a:pt x="4182227" y="129639"/>
                  <a:pt x="4336826" y="203778"/>
                </a:cubicBezTo>
                <a:cubicBezTo>
                  <a:pt x="4626600" y="342850"/>
                  <a:pt x="4881111" y="545834"/>
                  <a:pt x="5093304" y="806978"/>
                </a:cubicBezTo>
                <a:cubicBezTo>
                  <a:pt x="5255931" y="1007198"/>
                  <a:pt x="5391154" y="1239036"/>
                  <a:pt x="5496656" y="1495125"/>
                </a:cubicBezTo>
                <a:lnTo>
                  <a:pt x="5568114" y="1692569"/>
                </a:lnTo>
                <a:lnTo>
                  <a:pt x="5568114" y="3665503"/>
                </a:lnTo>
                <a:lnTo>
                  <a:pt x="5466225" y="3819786"/>
                </a:lnTo>
                <a:cubicBezTo>
                  <a:pt x="5249576" y="4101511"/>
                  <a:pt x="4924044" y="4360994"/>
                  <a:pt x="4579336" y="4635686"/>
                </a:cubicBezTo>
                <a:cubicBezTo>
                  <a:pt x="4515738" y="4686305"/>
                  <a:pt x="4450038" y="4738713"/>
                  <a:pt x="4384340" y="4791760"/>
                </a:cubicBezTo>
                <a:cubicBezTo>
                  <a:pt x="3796254" y="5266498"/>
                  <a:pt x="3367038" y="5577748"/>
                  <a:pt x="2782048" y="5577748"/>
                </a:cubicBezTo>
                <a:cubicBezTo>
                  <a:pt x="1890703" y="5577748"/>
                  <a:pt x="1259439" y="5195682"/>
                  <a:pt x="671354" y="4300148"/>
                </a:cubicBezTo>
                <a:cubicBezTo>
                  <a:pt x="594395" y="4182934"/>
                  <a:pt x="519167" y="4076330"/>
                  <a:pt x="446415" y="3973302"/>
                </a:cubicBezTo>
                <a:cubicBezTo>
                  <a:pt x="144886" y="3546115"/>
                  <a:pt x="0" y="3323958"/>
                  <a:pt x="0" y="2943554"/>
                </a:cubicBezTo>
                <a:cubicBezTo>
                  <a:pt x="0" y="2565835"/>
                  <a:pt x="90816" y="2192716"/>
                  <a:pt x="269730" y="1834555"/>
                </a:cubicBezTo>
                <a:cubicBezTo>
                  <a:pt x="444806" y="1484188"/>
                  <a:pt x="695109" y="1163480"/>
                  <a:pt x="1013589" y="881627"/>
                </a:cubicBezTo>
                <a:cubicBezTo>
                  <a:pt x="1326624" y="604505"/>
                  <a:pt x="1698428" y="375956"/>
                  <a:pt x="2089042" y="220777"/>
                </a:cubicBezTo>
                <a:cubicBezTo>
                  <a:pt x="2339747" y="120996"/>
                  <a:pt x="2592918" y="51971"/>
                  <a:pt x="2845684" y="14234"/>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id="256" name="Google Shape;256;p11"/>
          <p:cNvPicPr preferRelativeResize="0"/>
          <p:nvPr>
            <p:ph idx="1" type="body"/>
          </p:nvPr>
        </p:nvPicPr>
        <p:blipFill rotWithShape="1">
          <a:blip r:embed="rId3">
            <a:alphaModFix/>
          </a:blip>
          <a:srcRect b="0" l="0" r="0" t="0"/>
          <a:stretch/>
        </p:blipFill>
        <p:spPr>
          <a:xfrm>
            <a:off x="7195651" y="1069450"/>
            <a:ext cx="4706980" cy="3506699"/>
          </a:xfrm>
          <a:prstGeom prst="rect">
            <a:avLst/>
          </a:prstGeom>
          <a:solidFill>
            <a:schemeClr val="lt1"/>
          </a:solid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0" name="Shape 260"/>
        <p:cNvGrpSpPr/>
        <p:nvPr/>
      </p:nvGrpSpPr>
      <p:grpSpPr>
        <a:xfrm>
          <a:off x="0" y="0"/>
          <a:ext cx="0" cy="0"/>
          <a:chOff x="0" y="0"/>
          <a:chExt cx="0" cy="0"/>
        </a:xfrm>
      </p:grpSpPr>
      <p:sp>
        <p:nvSpPr>
          <p:cNvPr id="261" name="Google Shape;261;p12"/>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62" name="Google Shape;262;p12"/>
          <p:cNvSpPr txBox="1"/>
          <p:nvPr>
            <p:ph type="title"/>
          </p:nvPr>
        </p:nvSpPr>
        <p:spPr>
          <a:xfrm>
            <a:off x="1547446" y="65364"/>
            <a:ext cx="9481625" cy="873824"/>
          </a:xfrm>
          <a:prstGeom prst="rect">
            <a:avLst/>
          </a:prstGeom>
          <a:noFill/>
          <a:ln>
            <a:noFill/>
          </a:ln>
        </p:spPr>
        <p:txBody>
          <a:bodyPr anchorCtr="0" anchor="b" bIns="91425" lIns="109725" spcFirstLastPara="1" rIns="109725" wrap="square" tIns="109725">
            <a:normAutofit/>
          </a:bodyPr>
          <a:lstStyle/>
          <a:p>
            <a:pPr indent="0" lvl="0" marL="0" rtl="0" algn="ctr">
              <a:lnSpc>
                <a:spcPct val="130000"/>
              </a:lnSpc>
              <a:spcBef>
                <a:spcPts val="0"/>
              </a:spcBef>
              <a:spcAft>
                <a:spcPts val="0"/>
              </a:spcAft>
              <a:buClr>
                <a:srgbClr val="3F3F3F"/>
              </a:buClr>
              <a:buSzPts val="3200"/>
              <a:buFont typeface="Meiryo"/>
              <a:buNone/>
            </a:pPr>
            <a:r>
              <a:rPr lang="en-US"/>
              <a:t>Pros and Cons of Selenium</a:t>
            </a:r>
            <a:endParaRPr/>
          </a:p>
        </p:txBody>
      </p:sp>
      <p:sp>
        <p:nvSpPr>
          <p:cNvPr id="263" name="Google Shape;263;p12"/>
          <p:cNvSpPr/>
          <p:nvPr/>
        </p:nvSpPr>
        <p:spPr>
          <a:xfrm>
            <a:off x="4217831" y="502276"/>
            <a:ext cx="3607800" cy="2957084"/>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64" name="Google Shape;264;p12"/>
          <p:cNvSpPr/>
          <p:nvPr/>
        </p:nvSpPr>
        <p:spPr>
          <a:xfrm>
            <a:off x="4124077" y="421418"/>
            <a:ext cx="3943847" cy="3117733"/>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65" name="Google Shape;265;p12"/>
          <p:cNvSpPr/>
          <p:nvPr/>
        </p:nvSpPr>
        <p:spPr>
          <a:xfrm>
            <a:off x="3960566" y="341627"/>
            <a:ext cx="4205424" cy="3304046"/>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pic>
        <p:nvPicPr>
          <p:cNvPr id="266" name="Google Shape;266;p12"/>
          <p:cNvPicPr preferRelativeResize="0"/>
          <p:nvPr/>
        </p:nvPicPr>
        <p:blipFill rotWithShape="1">
          <a:blip r:embed="rId3">
            <a:alphaModFix/>
          </a:blip>
          <a:srcRect b="0" l="0" r="0" t="0"/>
          <a:stretch/>
        </p:blipFill>
        <p:spPr>
          <a:xfrm>
            <a:off x="2307102" y="1184180"/>
            <a:ext cx="7993447" cy="547551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0" name="Shape 270"/>
        <p:cNvGrpSpPr/>
        <p:nvPr/>
      </p:nvGrpSpPr>
      <p:grpSpPr>
        <a:xfrm>
          <a:off x="0" y="0"/>
          <a:ext cx="0" cy="0"/>
          <a:chOff x="0" y="0"/>
          <a:chExt cx="0" cy="0"/>
        </a:xfrm>
      </p:grpSpPr>
      <p:sp>
        <p:nvSpPr>
          <p:cNvPr id="271" name="Google Shape;271;p13"/>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272" name="Google Shape;272;p13"/>
          <p:cNvGrpSpPr/>
          <p:nvPr/>
        </p:nvGrpSpPr>
        <p:grpSpPr>
          <a:xfrm>
            <a:off x="-1" y="0"/>
            <a:ext cx="10853745" cy="6858000"/>
            <a:chOff x="-1" y="0"/>
            <a:chExt cx="10934058" cy="6858000"/>
          </a:xfrm>
        </p:grpSpPr>
        <p:sp>
          <p:nvSpPr>
            <p:cNvPr id="273" name="Google Shape;273;p13"/>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74" name="Google Shape;274;p13"/>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75" name="Google Shape;275;p13"/>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76" name="Google Shape;276;p13"/>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sp>
        <p:nvSpPr>
          <p:cNvPr id="277" name="Google Shape;277;p13"/>
          <p:cNvSpPr txBox="1"/>
          <p:nvPr>
            <p:ph type="title"/>
          </p:nvPr>
        </p:nvSpPr>
        <p:spPr>
          <a:xfrm>
            <a:off x="147133" y="125925"/>
            <a:ext cx="6857365" cy="767837"/>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30000"/>
              </a:lnSpc>
              <a:spcBef>
                <a:spcPts val="0"/>
              </a:spcBef>
              <a:spcAft>
                <a:spcPts val="0"/>
              </a:spcAft>
              <a:buClr>
                <a:srgbClr val="3F3F3F"/>
              </a:buClr>
              <a:buSzPct val="100000"/>
              <a:buFont typeface="Meiryo"/>
              <a:buNone/>
            </a:pPr>
            <a:r>
              <a:rPr lang="en-US"/>
              <a:t>TestNG Tool</a:t>
            </a:r>
            <a:endParaRPr/>
          </a:p>
        </p:txBody>
      </p:sp>
      <p:sp>
        <p:nvSpPr>
          <p:cNvPr id="278" name="Google Shape;278;p13"/>
          <p:cNvSpPr txBox="1"/>
          <p:nvPr>
            <p:ph idx="1" type="body"/>
          </p:nvPr>
        </p:nvSpPr>
        <p:spPr>
          <a:xfrm>
            <a:off x="147133" y="1252026"/>
            <a:ext cx="8679765" cy="4628270"/>
          </a:xfrm>
          <a:prstGeom prst="rect">
            <a:avLst/>
          </a:prstGeom>
          <a:noFill/>
          <a:ln>
            <a:noFill/>
          </a:ln>
        </p:spPr>
        <p:txBody>
          <a:bodyPr anchorCtr="0" anchor="t" bIns="91425" lIns="109725" spcFirstLastPara="1" rIns="109725" wrap="square" tIns="109725">
            <a:noAutofit/>
          </a:bodyPr>
          <a:lstStyle/>
          <a:p>
            <a:pPr indent="-285750" lvl="0" marL="285750" rtl="0" algn="l">
              <a:lnSpc>
                <a:spcPct val="130000"/>
              </a:lnSpc>
              <a:spcBef>
                <a:spcPts val="0"/>
              </a:spcBef>
              <a:spcAft>
                <a:spcPts val="0"/>
              </a:spcAft>
              <a:buClr>
                <a:srgbClr val="3F3F3F"/>
              </a:buClr>
              <a:buSzPts val="1800"/>
              <a:buFont typeface="Noto Sans Symbols"/>
              <a:buChar char="⮚"/>
            </a:pPr>
            <a:r>
              <a:rPr lang="en-US"/>
              <a:t>TestNG is a testing framework inspired from JUnit and NUnit but introducing some new functionalities that make it more powerful and easier to use.</a:t>
            </a:r>
            <a:endParaRPr/>
          </a:p>
          <a:p>
            <a:pPr indent="0" lvl="0" marL="109728" rtl="0" algn="l">
              <a:lnSpc>
                <a:spcPct val="130000"/>
              </a:lnSpc>
              <a:spcBef>
                <a:spcPts val="930"/>
              </a:spcBef>
              <a:spcAft>
                <a:spcPts val="0"/>
              </a:spcAft>
              <a:buClr>
                <a:srgbClr val="3F3F3F"/>
              </a:buClr>
              <a:buSzPts val="1800"/>
              <a:buNone/>
            </a:pPr>
            <a:r>
              <a:t/>
            </a:r>
            <a:endParaRPr/>
          </a:p>
          <a:p>
            <a:pPr indent="0" lvl="0" marL="109728" rtl="0" algn="l">
              <a:lnSpc>
                <a:spcPct val="130000"/>
              </a:lnSpc>
              <a:spcBef>
                <a:spcPts val="930"/>
              </a:spcBef>
              <a:spcAft>
                <a:spcPts val="0"/>
              </a:spcAft>
              <a:buClr>
                <a:srgbClr val="3F3F3F"/>
              </a:buClr>
              <a:buSzPts val="1800"/>
              <a:buNone/>
            </a:pPr>
            <a:r>
              <a:t/>
            </a:r>
            <a:endParaRPr/>
          </a:p>
          <a:p>
            <a:pPr indent="-285750" lvl="0" marL="285750" rtl="0" algn="l">
              <a:lnSpc>
                <a:spcPct val="130000"/>
              </a:lnSpc>
              <a:spcBef>
                <a:spcPts val="930"/>
              </a:spcBef>
              <a:spcAft>
                <a:spcPts val="0"/>
              </a:spcAft>
              <a:buClr>
                <a:srgbClr val="3F3F3F"/>
              </a:buClr>
              <a:buSzPts val="1800"/>
              <a:buFont typeface="Noto Sans Symbols"/>
              <a:buChar char="⮚"/>
            </a:pPr>
            <a:r>
              <a:rPr lang="en-US"/>
              <a:t>TestNG is an open-source automated testing framework; where </a:t>
            </a:r>
            <a:r>
              <a:rPr b="1" lang="en-US"/>
              <a:t>NG</a:t>
            </a:r>
            <a:r>
              <a:rPr lang="en-US"/>
              <a:t> means </a:t>
            </a:r>
            <a:r>
              <a:rPr b="1" lang="en-US"/>
              <a:t>Next Generation</a:t>
            </a:r>
            <a:r>
              <a:rPr lang="en-US"/>
              <a:t>.</a:t>
            </a:r>
            <a:endParaRPr/>
          </a:p>
          <a:p>
            <a:pPr indent="0" lvl="0" marL="0" rtl="0" algn="l">
              <a:lnSpc>
                <a:spcPct val="130000"/>
              </a:lnSpc>
              <a:spcBef>
                <a:spcPts val="930"/>
              </a:spcBef>
              <a:spcAft>
                <a:spcPts val="0"/>
              </a:spcAft>
              <a:buClr>
                <a:srgbClr val="3F3F3F"/>
              </a:buClr>
              <a:buSzPts val="1800"/>
              <a:buNone/>
            </a:pPr>
            <a:r>
              <a:t/>
            </a:r>
            <a:endParaRPr/>
          </a:p>
          <a:p>
            <a:pPr indent="-285750" lvl="0" marL="285750" rtl="0" algn="l">
              <a:lnSpc>
                <a:spcPct val="130000"/>
              </a:lnSpc>
              <a:spcBef>
                <a:spcPts val="930"/>
              </a:spcBef>
              <a:spcAft>
                <a:spcPts val="0"/>
              </a:spcAft>
              <a:buClr>
                <a:srgbClr val="3F3F3F"/>
              </a:buClr>
              <a:buSzPts val="1800"/>
              <a:buFont typeface="Noto Sans Symbols"/>
              <a:buChar char="⮚"/>
            </a:pPr>
            <a:r>
              <a:rPr lang="en-US"/>
              <a:t>TestNG gives the developer the ability to write more flexible and powerful tests. As it heavily borrows from Java Annotations to define tests, it can also show you how to use this new feature of the Java language in a real production environment.</a:t>
            </a:r>
            <a:endParaRPr/>
          </a:p>
          <a:p>
            <a:pPr indent="0" lvl="0" marL="109728" rtl="0" algn="l">
              <a:lnSpc>
                <a:spcPct val="130000"/>
              </a:lnSpc>
              <a:spcBef>
                <a:spcPts val="930"/>
              </a:spcBef>
              <a:spcAft>
                <a:spcPts val="0"/>
              </a:spcAft>
              <a:buClr>
                <a:srgbClr val="3F3F3F"/>
              </a:buClr>
              <a:buSzPts val="1800"/>
              <a:buNone/>
            </a:pPr>
            <a:r>
              <a:t/>
            </a:r>
            <a:endParaRPr/>
          </a:p>
          <a:p>
            <a:pPr indent="0" lvl="0" marL="109728" rtl="0" algn="l">
              <a:lnSpc>
                <a:spcPct val="130000"/>
              </a:lnSpc>
              <a:spcBef>
                <a:spcPts val="930"/>
              </a:spcBef>
              <a:spcAft>
                <a:spcPts val="0"/>
              </a:spcAft>
              <a:buClr>
                <a:srgbClr val="3F3F3F"/>
              </a:buClr>
              <a:buSzPts val="1800"/>
              <a:buNone/>
            </a:pPr>
            <a:r>
              <a:t/>
            </a:r>
            <a:endParaRPr/>
          </a:p>
          <a:p>
            <a:pPr indent="0" lvl="0" marL="0" rtl="0" algn="l">
              <a:lnSpc>
                <a:spcPct val="130000"/>
              </a:lnSpc>
              <a:spcBef>
                <a:spcPts val="930"/>
              </a:spcBef>
              <a:spcAft>
                <a:spcPts val="0"/>
              </a:spcAft>
              <a:buClr>
                <a:srgbClr val="3F3F3F"/>
              </a:buClr>
              <a:buSzPts val="18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82" name="Shape 282"/>
        <p:cNvGrpSpPr/>
        <p:nvPr/>
      </p:nvGrpSpPr>
      <p:grpSpPr>
        <a:xfrm>
          <a:off x="0" y="0"/>
          <a:ext cx="0" cy="0"/>
          <a:chOff x="0" y="0"/>
          <a:chExt cx="0" cy="0"/>
        </a:xfrm>
      </p:grpSpPr>
      <p:sp>
        <p:nvSpPr>
          <p:cNvPr id="283" name="Google Shape;283;p14"/>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284" name="Google Shape;284;p14"/>
          <p:cNvGrpSpPr/>
          <p:nvPr/>
        </p:nvGrpSpPr>
        <p:grpSpPr>
          <a:xfrm>
            <a:off x="-1" y="0"/>
            <a:ext cx="10853745" cy="6858000"/>
            <a:chOff x="-1" y="0"/>
            <a:chExt cx="10934058" cy="6858000"/>
          </a:xfrm>
        </p:grpSpPr>
        <p:sp>
          <p:nvSpPr>
            <p:cNvPr id="285" name="Google Shape;285;p14"/>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86" name="Google Shape;286;p14"/>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87" name="Google Shape;287;p14"/>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88" name="Google Shape;288;p14"/>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graphicFrame>
        <p:nvGraphicFramePr>
          <p:cNvPr id="289" name="Google Shape;289;p14"/>
          <p:cNvGraphicFramePr/>
          <p:nvPr/>
        </p:nvGraphicFramePr>
        <p:xfrm>
          <a:off x="282569" y="853800"/>
          <a:ext cx="3000000" cy="3000000"/>
        </p:xfrm>
        <a:graphic>
          <a:graphicData uri="http://schemas.openxmlformats.org/drawingml/2006/table">
            <a:tbl>
              <a:tblPr bandRow="1" firstRow="1">
                <a:noFill/>
                <a:tableStyleId>{31B7A224-405F-4302-A0AB-56CB29D3F064}</a:tableStyleId>
              </a:tblPr>
              <a:tblGrid>
                <a:gridCol w="3453150"/>
                <a:gridCol w="3453150"/>
                <a:gridCol w="3453150"/>
              </a:tblGrid>
              <a:tr h="407250">
                <a:tc>
                  <a:txBody>
                    <a:bodyPr/>
                    <a:lstStyle/>
                    <a:p>
                      <a:pPr indent="0" lvl="0" marL="0" marR="0" rtl="0" algn="ctr">
                        <a:spcBef>
                          <a:spcPts val="0"/>
                        </a:spcBef>
                        <a:spcAft>
                          <a:spcPts val="0"/>
                        </a:spcAft>
                        <a:buNone/>
                      </a:pPr>
                      <a:r>
                        <a:rPr lang="en-US" sz="1800"/>
                        <a:t>Parameter</a:t>
                      </a:r>
                      <a:endParaRPr/>
                    </a:p>
                  </a:txBody>
                  <a:tcPr marT="45725" marB="45725" marR="91450" marL="91450"/>
                </a:tc>
                <a:tc>
                  <a:txBody>
                    <a:bodyPr/>
                    <a:lstStyle/>
                    <a:p>
                      <a:pPr indent="0" lvl="0" marL="0" marR="0" rtl="0" algn="ctr">
                        <a:spcBef>
                          <a:spcPts val="0"/>
                        </a:spcBef>
                        <a:spcAft>
                          <a:spcPts val="0"/>
                        </a:spcAft>
                        <a:buNone/>
                      </a:pPr>
                      <a:r>
                        <a:rPr lang="en-US" sz="1800"/>
                        <a:t>Eclipse</a:t>
                      </a:r>
                      <a:endParaRPr/>
                    </a:p>
                  </a:txBody>
                  <a:tcPr marT="45725" marB="45725" marR="91450" marL="91450"/>
                </a:tc>
                <a:tc>
                  <a:txBody>
                    <a:bodyPr/>
                    <a:lstStyle/>
                    <a:p>
                      <a:pPr indent="0" lvl="0" marL="0" marR="0" rtl="0" algn="ctr">
                        <a:spcBef>
                          <a:spcPts val="0"/>
                        </a:spcBef>
                        <a:spcAft>
                          <a:spcPts val="0"/>
                        </a:spcAft>
                        <a:buNone/>
                      </a:pPr>
                      <a:r>
                        <a:rPr lang="en-US" sz="1800"/>
                        <a:t>IntelliJ</a:t>
                      </a:r>
                      <a:endParaRPr/>
                    </a:p>
                  </a:txBody>
                  <a:tcPr marT="45725" marB="45725" marR="91450" marL="91450"/>
                </a:tc>
              </a:tr>
              <a:tr h="682475">
                <a:tc>
                  <a:txBody>
                    <a:bodyPr/>
                    <a:lstStyle/>
                    <a:p>
                      <a:pPr indent="0" lvl="0" marL="0" marR="0" rtl="0" algn="ctr">
                        <a:lnSpc>
                          <a:spcPct val="200000"/>
                        </a:lnSpc>
                        <a:spcBef>
                          <a:spcPts val="0"/>
                        </a:spcBef>
                        <a:spcAft>
                          <a:spcPts val="0"/>
                        </a:spcAft>
                        <a:buNone/>
                      </a:pPr>
                      <a:r>
                        <a:rPr b="0" i="1" lang="en-US" sz="1800">
                          <a:solidFill>
                            <a:schemeClr val="dk1"/>
                          </a:solidFill>
                          <a:latin typeface="Meiryo"/>
                          <a:ea typeface="Meiryo"/>
                          <a:cs typeface="Meiryo"/>
                          <a:sym typeface="Meiryo"/>
                        </a:rPr>
                        <a:t>Developer</a:t>
                      </a:r>
                      <a:endParaRPr sz="1800"/>
                    </a:p>
                  </a:txBody>
                  <a:tcPr marT="45725" marB="45725" marR="91450" marL="91450"/>
                </a:tc>
                <a:tc>
                  <a:txBody>
                    <a:bodyPr/>
                    <a:lstStyle/>
                    <a:p>
                      <a:pPr indent="0" lvl="0" marL="0" marR="0" rtl="0" algn="ctr">
                        <a:spcBef>
                          <a:spcPts val="0"/>
                        </a:spcBef>
                        <a:spcAft>
                          <a:spcPts val="0"/>
                        </a:spcAft>
                        <a:buNone/>
                      </a:pPr>
                      <a:r>
                        <a:rPr b="0" i="0" lang="en-US" sz="1800">
                          <a:solidFill>
                            <a:schemeClr val="dk1"/>
                          </a:solidFill>
                          <a:latin typeface="Meiryo"/>
                          <a:ea typeface="Meiryo"/>
                          <a:cs typeface="Meiryo"/>
                          <a:sym typeface="Meiryo"/>
                        </a:rPr>
                        <a:t>IBM (original author),Eclipse Foundation</a:t>
                      </a:r>
                      <a:endParaRPr sz="1800"/>
                    </a:p>
                  </a:txBody>
                  <a:tcPr marT="45725" marB="45725" marR="91450" marL="91450"/>
                </a:tc>
                <a:tc>
                  <a:txBody>
                    <a:bodyPr/>
                    <a:lstStyle/>
                    <a:p>
                      <a:pPr indent="0" lvl="0" marL="0" marR="0" rtl="0" algn="ctr">
                        <a:spcBef>
                          <a:spcPts val="0"/>
                        </a:spcBef>
                        <a:spcAft>
                          <a:spcPts val="0"/>
                        </a:spcAft>
                        <a:buNone/>
                      </a:pPr>
                      <a:r>
                        <a:rPr b="0" i="0" lang="en-US" sz="1800">
                          <a:solidFill>
                            <a:schemeClr val="dk1"/>
                          </a:solidFill>
                          <a:latin typeface="Meiryo"/>
                          <a:ea typeface="Meiryo"/>
                          <a:cs typeface="Meiryo"/>
                          <a:sym typeface="Meiryo"/>
                        </a:rPr>
                        <a:t>JetBrains</a:t>
                      </a:r>
                      <a:endParaRPr sz="1800"/>
                    </a:p>
                  </a:txBody>
                  <a:tcPr marT="45725" marB="45725" marR="91450" marL="91450"/>
                </a:tc>
              </a:tr>
              <a:tr h="1559975">
                <a:tc>
                  <a:txBody>
                    <a:bodyPr/>
                    <a:lstStyle/>
                    <a:p>
                      <a:pPr indent="0" lvl="0" marL="0" marR="0" rtl="0" algn="ctr">
                        <a:lnSpc>
                          <a:spcPct val="200000"/>
                        </a:lnSpc>
                        <a:spcBef>
                          <a:spcPts val="0"/>
                        </a:spcBef>
                        <a:spcAft>
                          <a:spcPts val="0"/>
                        </a:spcAft>
                        <a:buNone/>
                      </a:pPr>
                      <a:r>
                        <a:rPr b="0" i="1" lang="en-US" sz="1800">
                          <a:solidFill>
                            <a:schemeClr val="dk1"/>
                          </a:solidFill>
                          <a:latin typeface="Meiryo"/>
                          <a:ea typeface="Meiryo"/>
                          <a:cs typeface="Meiryo"/>
                          <a:sym typeface="Meiryo"/>
                        </a:rPr>
                        <a:t>Programming languages supported</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Ada, ABAP, C, C++, C#, Clojure, COBOL, D, Erlang, Fortran, Groovy, Haskell, JS, Perl, PHP, Prolog, Python, R, and Scheme.</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Dart, Groovy, JSON, HTML, Java, Kotlin, Scala, Python, Rust, XML, XPath, XSL,CSS, Go, JS, PHP, Ruby, SQL, </a:t>
                      </a:r>
                      <a:endParaRPr sz="1800"/>
                    </a:p>
                  </a:txBody>
                  <a:tcPr marT="45725" marB="45725" marR="91450" marL="91450"/>
                </a:tc>
              </a:tr>
              <a:tr h="1559975">
                <a:tc>
                  <a:txBody>
                    <a:bodyPr/>
                    <a:lstStyle/>
                    <a:p>
                      <a:pPr indent="0" lvl="0" marL="0" marR="0" rtl="0" algn="ctr">
                        <a:lnSpc>
                          <a:spcPct val="400000"/>
                        </a:lnSpc>
                        <a:spcBef>
                          <a:spcPts val="0"/>
                        </a:spcBef>
                        <a:spcAft>
                          <a:spcPts val="0"/>
                        </a:spcAft>
                        <a:buNone/>
                      </a:pPr>
                      <a:r>
                        <a:rPr b="0" i="1" lang="en-US" sz="1800">
                          <a:solidFill>
                            <a:schemeClr val="dk1"/>
                          </a:solidFill>
                          <a:latin typeface="Meiryo"/>
                          <a:ea typeface="Meiryo"/>
                          <a:cs typeface="Meiryo"/>
                          <a:sym typeface="Meiryo"/>
                        </a:rPr>
                        <a:t>Intended for</a:t>
                      </a:r>
                      <a:endParaRPr sz="1800"/>
                    </a:p>
                  </a:txBody>
                  <a:tcPr marT="45725" marB="45725" marR="91450" marL="91450"/>
                </a:tc>
                <a:tc>
                  <a:txBody>
                    <a:bodyPr/>
                    <a:lstStyle/>
                    <a:p>
                      <a:pPr indent="0" lvl="0" marL="0" marR="0" rtl="0" algn="l">
                        <a:spcBef>
                          <a:spcPts val="0"/>
                        </a:spcBef>
                        <a:spcAft>
                          <a:spcPts val="0"/>
                        </a:spcAft>
                        <a:buNone/>
                      </a:pPr>
                      <a:r>
                        <a:rPr lang="en-US" sz="1800"/>
                        <a:t>Development in Java and other non-JVM programming languages like C, C++, JavaScript, Julia, Perl, and Haskell. </a:t>
                      </a:r>
                      <a:endParaRPr/>
                    </a:p>
                  </a:txBody>
                  <a:tcPr marT="45725" marB="45725" marR="91450" marL="91450" anchor="ctr"/>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Development in Java and other JVM programming languages like Groovy and Kotlin.</a:t>
                      </a:r>
                      <a:endParaRPr sz="1800"/>
                    </a:p>
                  </a:txBody>
                  <a:tcPr marT="45725" marB="45725" marR="91450" marL="91450"/>
                </a:tc>
              </a:tr>
              <a:tr h="807675">
                <a:tc>
                  <a:txBody>
                    <a:bodyPr/>
                    <a:lstStyle/>
                    <a:p>
                      <a:pPr indent="0" lvl="0" marL="0" marR="0" rtl="0" algn="ctr">
                        <a:lnSpc>
                          <a:spcPct val="200000"/>
                        </a:lnSpc>
                        <a:spcBef>
                          <a:spcPts val="0"/>
                        </a:spcBef>
                        <a:spcAft>
                          <a:spcPts val="0"/>
                        </a:spcAft>
                        <a:buNone/>
                      </a:pPr>
                      <a:r>
                        <a:rPr b="0" i="1" lang="en-US" sz="1800">
                          <a:solidFill>
                            <a:schemeClr val="dk1"/>
                          </a:solidFill>
                          <a:latin typeface="Meiryo"/>
                          <a:ea typeface="Meiryo"/>
                          <a:cs typeface="Meiryo"/>
                          <a:sym typeface="Meiryo"/>
                        </a:rPr>
                        <a:t>Recommended for</a:t>
                      </a:r>
                      <a:endParaRPr sz="1800"/>
                    </a:p>
                  </a:txBody>
                  <a:tcPr marT="45725" marB="45725" marR="91450" marL="91450"/>
                </a:tc>
                <a:tc>
                  <a:txBody>
                    <a:bodyPr/>
                    <a:lstStyle/>
                    <a:p>
                      <a:pPr indent="0" lvl="0" marL="0" marR="0" rtl="0" algn="ctr">
                        <a:spcBef>
                          <a:spcPts val="0"/>
                        </a:spcBef>
                        <a:spcAft>
                          <a:spcPts val="0"/>
                        </a:spcAft>
                        <a:buNone/>
                      </a:pPr>
                      <a:r>
                        <a:rPr b="0" i="0" lang="en-US" sz="1800">
                          <a:solidFill>
                            <a:schemeClr val="dk1"/>
                          </a:solidFill>
                          <a:latin typeface="Meiryo"/>
                          <a:ea typeface="Meiryo"/>
                          <a:cs typeface="Meiryo"/>
                          <a:sym typeface="Meiryo"/>
                        </a:rPr>
                        <a:t>Advanced programmers and complex projects</a:t>
                      </a:r>
                      <a:endParaRPr sz="1800"/>
                    </a:p>
                  </a:txBody>
                  <a:tcPr marT="45725" marB="45725" marR="91450" marL="91450"/>
                </a:tc>
                <a:tc>
                  <a:txBody>
                    <a:bodyPr/>
                    <a:lstStyle/>
                    <a:p>
                      <a:pPr indent="0" lvl="0" marL="0" marR="0" rtl="0" algn="ctr">
                        <a:spcBef>
                          <a:spcPts val="0"/>
                        </a:spcBef>
                        <a:spcAft>
                          <a:spcPts val="0"/>
                        </a:spcAft>
                        <a:buNone/>
                      </a:pPr>
                      <a:r>
                        <a:rPr b="0" i="0" lang="en-US" sz="1800">
                          <a:solidFill>
                            <a:schemeClr val="dk1"/>
                          </a:solidFill>
                          <a:latin typeface="Meiryo"/>
                          <a:ea typeface="Meiryo"/>
                          <a:cs typeface="Meiryo"/>
                          <a:sym typeface="Meiryo"/>
                        </a:rPr>
                        <a:t>Beginners and existing projects</a:t>
                      </a:r>
                      <a:endParaRPr sz="1800"/>
                    </a:p>
                  </a:txBody>
                  <a:tcPr marT="45725" marB="45725" marR="91450" marL="91450"/>
                </a:tc>
              </a:tr>
              <a:tr h="979750">
                <a:tc>
                  <a:txBody>
                    <a:bodyPr/>
                    <a:lstStyle/>
                    <a:p>
                      <a:pPr indent="0" lvl="0" marL="0" marR="0" rtl="0" algn="ctr">
                        <a:lnSpc>
                          <a:spcPct val="250000"/>
                        </a:lnSpc>
                        <a:spcBef>
                          <a:spcPts val="0"/>
                        </a:spcBef>
                        <a:spcAft>
                          <a:spcPts val="0"/>
                        </a:spcAft>
                        <a:buNone/>
                      </a:pPr>
                      <a:r>
                        <a:rPr b="0" i="1" lang="en-US" sz="1800">
                          <a:solidFill>
                            <a:schemeClr val="dk1"/>
                          </a:solidFill>
                          <a:latin typeface="Meiryo"/>
                          <a:ea typeface="Meiryo"/>
                          <a:cs typeface="Meiryo"/>
                          <a:sym typeface="Meiryo"/>
                        </a:rPr>
                        <a:t>Written in</a:t>
                      </a:r>
                      <a:endParaRPr sz="1800"/>
                    </a:p>
                  </a:txBody>
                  <a:tcPr marT="45725" marB="45725" marR="91450" marL="91450"/>
                </a:tc>
                <a:tc>
                  <a:txBody>
                    <a:bodyPr/>
                    <a:lstStyle/>
                    <a:p>
                      <a:pPr indent="0" lvl="0" marL="0" marR="0" rtl="0" algn="l">
                        <a:spcBef>
                          <a:spcPts val="0"/>
                        </a:spcBef>
                        <a:spcAft>
                          <a:spcPts val="0"/>
                        </a:spcAft>
                        <a:buNone/>
                      </a:pPr>
                      <a:r>
                        <a:rPr lang="en-US" sz="1800"/>
                        <a:t>C and Java </a:t>
                      </a:r>
                      <a:endParaRPr/>
                    </a:p>
                  </a:txBody>
                  <a:tcPr marT="45725" marB="45725" marR="91450" marL="91450" anchor="ctr"/>
                </a:tc>
                <a:tc>
                  <a:txBody>
                    <a:bodyPr/>
                    <a:lstStyle/>
                    <a:p>
                      <a:pPr indent="0" lvl="0" marL="0" marR="0" rtl="0" algn="ctr">
                        <a:lnSpc>
                          <a:spcPct val="250000"/>
                        </a:lnSpc>
                        <a:spcBef>
                          <a:spcPts val="0"/>
                        </a:spcBef>
                        <a:spcAft>
                          <a:spcPts val="0"/>
                        </a:spcAft>
                        <a:buNone/>
                      </a:pPr>
                      <a:r>
                        <a:rPr b="0" i="0" lang="en-US" sz="1800">
                          <a:solidFill>
                            <a:schemeClr val="dk1"/>
                          </a:solidFill>
                          <a:latin typeface="Meiryo"/>
                          <a:ea typeface="Meiryo"/>
                          <a:cs typeface="Meiryo"/>
                          <a:sym typeface="Meiryo"/>
                        </a:rPr>
                        <a:t>Java and Kotlin</a:t>
                      </a:r>
                      <a:endParaRPr sz="1800"/>
                    </a:p>
                  </a:txBody>
                  <a:tcPr marT="45725" marB="45725" marR="91450" marL="91450"/>
                </a:tc>
              </a:tr>
            </a:tbl>
          </a:graphicData>
        </a:graphic>
      </p:graphicFrame>
      <p:sp>
        <p:nvSpPr>
          <p:cNvPr id="290" name="Google Shape;290;p14"/>
          <p:cNvSpPr txBox="1"/>
          <p:nvPr>
            <p:ph type="title"/>
          </p:nvPr>
        </p:nvSpPr>
        <p:spPr>
          <a:xfrm>
            <a:off x="282569" y="119029"/>
            <a:ext cx="9535359" cy="642247"/>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30000"/>
              </a:lnSpc>
              <a:spcBef>
                <a:spcPts val="0"/>
              </a:spcBef>
              <a:spcAft>
                <a:spcPts val="0"/>
              </a:spcAft>
              <a:buClr>
                <a:srgbClr val="3F3F3F"/>
              </a:buClr>
              <a:buSzPct val="100000"/>
              <a:buFont typeface="Meiryo"/>
              <a:buNone/>
            </a:pPr>
            <a:r>
              <a:rPr lang="en-US"/>
              <a:t>Eclipse vs IntelliJ and why did we choose 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4" name="Shape 294"/>
        <p:cNvGrpSpPr/>
        <p:nvPr/>
      </p:nvGrpSpPr>
      <p:grpSpPr>
        <a:xfrm>
          <a:off x="0" y="0"/>
          <a:ext cx="0" cy="0"/>
          <a:chOff x="0" y="0"/>
          <a:chExt cx="0" cy="0"/>
        </a:xfrm>
      </p:grpSpPr>
      <p:sp>
        <p:nvSpPr>
          <p:cNvPr id="295" name="Google Shape;295;p15"/>
          <p:cNvSpPr/>
          <p:nvPr/>
        </p:nvSpPr>
        <p:spPr>
          <a:xfrm>
            <a:off x="9989" y="-9274"/>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96" name="Google Shape;296;p15"/>
          <p:cNvSpPr/>
          <p:nvPr/>
        </p:nvSpPr>
        <p:spPr>
          <a:xfrm>
            <a:off x="-1" y="1684496"/>
            <a:ext cx="4293360" cy="5181455"/>
          </a:xfrm>
          <a:custGeom>
            <a:rect b="b" l="l" r="r" t="t"/>
            <a:pathLst>
              <a:path extrusionOk="0" h="5181455" w="4174269">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97" name="Google Shape;297;p15"/>
          <p:cNvSpPr/>
          <p:nvPr/>
        </p:nvSpPr>
        <p:spPr>
          <a:xfrm>
            <a:off x="-1" y="1355238"/>
            <a:ext cx="4381339" cy="5510713"/>
          </a:xfrm>
          <a:custGeom>
            <a:rect b="b" l="l" r="r" t="t"/>
            <a:pathLst>
              <a:path extrusionOk="0" h="5510713" w="4259808">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98" name="Google Shape;298;p15"/>
          <p:cNvSpPr/>
          <p:nvPr/>
        </p:nvSpPr>
        <p:spPr>
          <a:xfrm>
            <a:off x="-1" y="2098072"/>
            <a:ext cx="3994190" cy="4767880"/>
          </a:xfrm>
          <a:custGeom>
            <a:rect b="b" l="l" r="r" t="t"/>
            <a:pathLst>
              <a:path extrusionOk="0" h="4710667" w="3702048">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299" name="Google Shape;299;p15"/>
          <p:cNvGrpSpPr/>
          <p:nvPr/>
        </p:nvGrpSpPr>
        <p:grpSpPr>
          <a:xfrm>
            <a:off x="3124577" y="0"/>
            <a:ext cx="4389519" cy="2916937"/>
            <a:chOff x="3124577" y="0"/>
            <a:chExt cx="4389519" cy="2916937"/>
          </a:xfrm>
        </p:grpSpPr>
        <p:sp>
          <p:nvSpPr>
            <p:cNvPr id="300" name="Google Shape;300;p15"/>
            <p:cNvSpPr/>
            <p:nvPr/>
          </p:nvSpPr>
          <p:spPr>
            <a:xfrm>
              <a:off x="3320637" y="0"/>
              <a:ext cx="4013331" cy="2742133"/>
            </a:xfrm>
            <a:custGeom>
              <a:rect b="b" l="l" r="r" t="t"/>
              <a:pathLst>
                <a:path extrusionOk="0" h="2742133" w="4013331">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01" name="Google Shape;301;p15"/>
            <p:cNvSpPr/>
            <p:nvPr/>
          </p:nvSpPr>
          <p:spPr>
            <a:xfrm>
              <a:off x="3566319" y="0"/>
              <a:ext cx="3401415" cy="2440484"/>
            </a:xfrm>
            <a:custGeom>
              <a:rect b="b" l="l" r="r" t="t"/>
              <a:pathLst>
                <a:path extrusionOk="0" h="2440484" w="3401415">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02" name="Google Shape;302;p15"/>
            <p:cNvSpPr/>
            <p:nvPr/>
          </p:nvSpPr>
          <p:spPr>
            <a:xfrm>
              <a:off x="3232490" y="0"/>
              <a:ext cx="4164597" cy="2817185"/>
            </a:xfrm>
            <a:custGeom>
              <a:rect b="b" l="l" r="r" t="t"/>
              <a:pathLst>
                <a:path extrusionOk="0" h="2806419" w="4130517">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03" name="Google Shape;303;p15"/>
            <p:cNvSpPr/>
            <p:nvPr/>
          </p:nvSpPr>
          <p:spPr>
            <a:xfrm>
              <a:off x="3124577" y="0"/>
              <a:ext cx="4389519" cy="2916937"/>
            </a:xfrm>
            <a:custGeom>
              <a:rect b="b" l="l" r="r" t="t"/>
              <a:pathLst>
                <a:path extrusionOk="0" h="2916937" w="4389519">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grpSp>
        <p:nvGrpSpPr>
          <p:cNvPr id="304" name="Google Shape;304;p15"/>
          <p:cNvGrpSpPr/>
          <p:nvPr/>
        </p:nvGrpSpPr>
        <p:grpSpPr>
          <a:xfrm>
            <a:off x="8122942" y="0"/>
            <a:ext cx="4069058" cy="3547008"/>
            <a:chOff x="8122942" y="0"/>
            <a:chExt cx="4069058" cy="3547008"/>
          </a:xfrm>
        </p:grpSpPr>
        <p:sp>
          <p:nvSpPr>
            <p:cNvPr id="305" name="Google Shape;305;p15"/>
            <p:cNvSpPr/>
            <p:nvPr/>
          </p:nvSpPr>
          <p:spPr>
            <a:xfrm>
              <a:off x="8122942" y="0"/>
              <a:ext cx="4069058" cy="3547008"/>
            </a:xfrm>
            <a:custGeom>
              <a:rect b="b" l="l" r="r" t="t"/>
              <a:pathLst>
                <a:path extrusionOk="0" h="3547008" w="406905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06" name="Google Shape;306;p15"/>
            <p:cNvSpPr/>
            <p:nvPr/>
          </p:nvSpPr>
          <p:spPr>
            <a:xfrm flipH="1">
              <a:off x="8319994" y="0"/>
              <a:ext cx="3872006" cy="3321595"/>
            </a:xfrm>
            <a:custGeom>
              <a:rect b="b" l="l" r="r" t="t"/>
              <a:pathLst>
                <a:path extrusionOk="0" h="3321595" w="3872006">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07" name="Google Shape;307;p15"/>
            <p:cNvSpPr/>
            <p:nvPr/>
          </p:nvSpPr>
          <p:spPr>
            <a:xfrm flipH="1">
              <a:off x="8729240" y="9274"/>
              <a:ext cx="3462454" cy="3010961"/>
            </a:xfrm>
            <a:custGeom>
              <a:rect b="b" l="l" r="r" t="t"/>
              <a:pathLst>
                <a:path extrusionOk="0" h="3010961" w="3462454">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cap="flat" cmpd="sng" w="15875">
              <a:solidFill>
                <a:srgbClr val="DDDDD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08" name="Google Shape;308;p15"/>
            <p:cNvSpPr/>
            <p:nvPr/>
          </p:nvSpPr>
          <p:spPr>
            <a:xfrm flipH="1">
              <a:off x="8243247" y="9274"/>
              <a:ext cx="3948447" cy="3411460"/>
            </a:xfrm>
            <a:custGeom>
              <a:rect b="b" l="l" r="r" t="t"/>
              <a:pathLst>
                <a:path extrusionOk="0" h="3411460" w="3904481">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grpSp>
      <p:sp>
        <p:nvSpPr>
          <p:cNvPr id="309" name="Google Shape;309;p15"/>
          <p:cNvSpPr txBox="1"/>
          <p:nvPr>
            <p:ph type="title"/>
          </p:nvPr>
        </p:nvSpPr>
        <p:spPr>
          <a:xfrm>
            <a:off x="1306352" y="-99752"/>
            <a:ext cx="10132187" cy="936019"/>
          </a:xfrm>
          <a:prstGeom prst="rect">
            <a:avLst/>
          </a:prstGeom>
          <a:noFill/>
          <a:ln>
            <a:noFill/>
          </a:ln>
        </p:spPr>
        <p:txBody>
          <a:bodyPr anchorCtr="0" anchor="b" bIns="91425" lIns="109725" spcFirstLastPara="1" rIns="109725" wrap="square" tIns="109725">
            <a:normAutofit/>
          </a:bodyPr>
          <a:lstStyle/>
          <a:p>
            <a:pPr indent="0" lvl="0" marL="0" rtl="0" algn="l">
              <a:lnSpc>
                <a:spcPct val="130000"/>
              </a:lnSpc>
              <a:spcBef>
                <a:spcPts val="0"/>
              </a:spcBef>
              <a:spcAft>
                <a:spcPts val="0"/>
              </a:spcAft>
              <a:buClr>
                <a:srgbClr val="3F3F3F"/>
              </a:buClr>
              <a:buSzPts val="3200"/>
              <a:buFont typeface="Meiryo"/>
              <a:buNone/>
            </a:pPr>
            <a:r>
              <a:rPr lang="en-US"/>
              <a:t>Junit vs TestNG and why did we choose it</a:t>
            </a:r>
            <a:endParaRPr/>
          </a:p>
        </p:txBody>
      </p:sp>
      <p:graphicFrame>
        <p:nvGraphicFramePr>
          <p:cNvPr id="310" name="Google Shape;310;p15"/>
          <p:cNvGraphicFramePr/>
          <p:nvPr/>
        </p:nvGraphicFramePr>
        <p:xfrm>
          <a:off x="1316339" y="792985"/>
          <a:ext cx="3000000" cy="3000000"/>
        </p:xfrm>
        <a:graphic>
          <a:graphicData uri="http://schemas.openxmlformats.org/drawingml/2006/table">
            <a:tbl>
              <a:tblPr bandRow="1" firstRow="1">
                <a:noFill/>
                <a:tableStyleId>{31B7A224-405F-4302-A0AB-56CB29D3F064}</a:tableStyleId>
              </a:tblPr>
              <a:tblGrid>
                <a:gridCol w="3189775"/>
                <a:gridCol w="3189775"/>
                <a:gridCol w="3189775"/>
              </a:tblGrid>
              <a:tr h="531325">
                <a:tc>
                  <a:txBody>
                    <a:bodyPr/>
                    <a:lstStyle/>
                    <a:p>
                      <a:pPr indent="0" lvl="0" marL="0" marR="0" rtl="0" algn="l">
                        <a:spcBef>
                          <a:spcPts val="0"/>
                        </a:spcBef>
                        <a:spcAft>
                          <a:spcPts val="0"/>
                        </a:spcAft>
                        <a:buNone/>
                      </a:pPr>
                      <a:r>
                        <a:rPr lang="en-US" sz="1800"/>
                        <a:t>Points</a:t>
                      </a:r>
                      <a:endParaRPr/>
                    </a:p>
                  </a:txBody>
                  <a:tcPr marT="45725" marB="45725" marR="91450" marL="91450"/>
                </a:tc>
                <a:tc>
                  <a:txBody>
                    <a:bodyPr/>
                    <a:lstStyle/>
                    <a:p>
                      <a:pPr indent="0" lvl="0" marL="0" marR="0" rtl="0" algn="l">
                        <a:spcBef>
                          <a:spcPts val="0"/>
                        </a:spcBef>
                        <a:spcAft>
                          <a:spcPts val="0"/>
                        </a:spcAft>
                        <a:buNone/>
                      </a:pPr>
                      <a:r>
                        <a:rPr lang="en-US" sz="1800"/>
                        <a:t>JUnit</a:t>
                      </a:r>
                      <a:endParaRPr/>
                    </a:p>
                  </a:txBody>
                  <a:tcPr marT="45725" marB="45725" marR="91450" marL="91450"/>
                </a:tc>
                <a:tc>
                  <a:txBody>
                    <a:bodyPr/>
                    <a:lstStyle/>
                    <a:p>
                      <a:pPr indent="0" lvl="0" marL="0" marR="0" rtl="0" algn="l">
                        <a:spcBef>
                          <a:spcPts val="0"/>
                        </a:spcBef>
                        <a:spcAft>
                          <a:spcPts val="0"/>
                        </a:spcAft>
                        <a:buNone/>
                      </a:pPr>
                      <a:r>
                        <a:rPr lang="en-US" sz="1800"/>
                        <a:t>TestNG</a:t>
                      </a:r>
                      <a:endParaRPr/>
                    </a:p>
                  </a:txBody>
                  <a:tcPr marT="45725" marB="45725" marR="91450" marL="91450"/>
                </a:tc>
              </a:tr>
              <a:tr h="1294000">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Open-Source</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JUnit is an open-source framework used to trigger and write tests.</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TestNG is a Java-based framework that is an upgraded option for running tests.</a:t>
                      </a:r>
                      <a:endParaRPr sz="1800"/>
                    </a:p>
                  </a:txBody>
                  <a:tcPr marT="45725" marB="45725" marR="91450" marL="91450"/>
                </a:tc>
              </a:tr>
              <a:tr h="696775">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Parallel test Runs</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JUnit does not support to run parallel tests.</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TestNG can run parallel tests.</a:t>
                      </a:r>
                      <a:endParaRPr sz="1800"/>
                    </a:p>
                  </a:txBody>
                  <a:tcPr marT="45725" marB="45725" marR="91450" marL="91450"/>
                </a:tc>
              </a:tr>
              <a:tr h="696775">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Supports Annotation</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It does not support advanced annotation.</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It supports advanced annotation.</a:t>
                      </a:r>
                      <a:endParaRPr sz="1800"/>
                    </a:p>
                  </a:txBody>
                  <a:tcPr marT="45725" marB="45725" marR="91450" marL="91450"/>
                </a:tc>
              </a:tr>
              <a:tr h="696775">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Dependency tests</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The dependency tests are missing in JUnit.</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Dependency tests are present in TestNG.</a:t>
                      </a:r>
                      <a:endParaRPr sz="1800"/>
                    </a:p>
                  </a:txBody>
                  <a:tcPr marT="45725" marB="45725" marR="91450" marL="91450"/>
                </a:tc>
              </a:tr>
              <a:tr h="696775">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Grouping tests</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Grouping tests together is not possible in JUnit.</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Tests can be grouped together and run parallel.</a:t>
                      </a:r>
                      <a:endParaRPr sz="1800"/>
                    </a:p>
                  </a:txBody>
                  <a:tcPr marT="45725" marB="45725" marR="91450" marL="91450"/>
                </a:tc>
              </a:tr>
              <a:tr h="995400">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Ease of Use</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Running tests need a certain dependency on JUnit.</a:t>
                      </a:r>
                      <a:endParaRPr sz="1800"/>
                    </a:p>
                  </a:txBody>
                  <a:tcPr marT="45725" marB="45725" marR="91450" marL="91450"/>
                </a:tc>
                <a:tc>
                  <a:txBody>
                    <a:bodyPr/>
                    <a:lstStyle/>
                    <a:p>
                      <a:pPr indent="0" lvl="0" marL="0" marR="0" rtl="0" algn="l">
                        <a:spcBef>
                          <a:spcPts val="0"/>
                        </a:spcBef>
                        <a:spcAft>
                          <a:spcPts val="0"/>
                        </a:spcAft>
                        <a:buNone/>
                      </a:pPr>
                      <a:r>
                        <a:rPr b="0" i="0" lang="en-US" sz="1800">
                          <a:solidFill>
                            <a:schemeClr val="dk1"/>
                          </a:solidFill>
                          <a:latin typeface="Meiryo"/>
                          <a:ea typeface="Meiryo"/>
                          <a:cs typeface="Meiryo"/>
                          <a:sym typeface="Meiryo"/>
                        </a:rPr>
                        <a:t>Writing tests and configuring them is easy in TestNG than JUnit.</a:t>
                      </a:r>
                      <a:endParaRPr sz="1800"/>
                    </a:p>
                  </a:txBody>
                  <a:tcPr marT="45725" marB="45725" marR="91450" marL="91450"/>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6"/>
          <p:cNvSpPr txBox="1"/>
          <p:nvPr>
            <p:ph type="title"/>
          </p:nvPr>
        </p:nvSpPr>
        <p:spPr>
          <a:xfrm>
            <a:off x="147134" y="479570"/>
            <a:ext cx="4030972" cy="828383"/>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20000"/>
              </a:lnSpc>
              <a:spcBef>
                <a:spcPts val="0"/>
              </a:spcBef>
              <a:spcAft>
                <a:spcPts val="0"/>
              </a:spcAft>
              <a:buClr>
                <a:srgbClr val="3F3F3F"/>
              </a:buClr>
              <a:buSzPct val="100000"/>
              <a:buFont typeface="Meiryo"/>
              <a:buNone/>
            </a:pPr>
            <a:r>
              <a:rPr lang="en-US" sz="3000"/>
              <a:t>Test Cases:-</a:t>
            </a:r>
            <a:br>
              <a:rPr lang="en-US" sz="3000"/>
            </a:br>
            <a:endParaRPr sz="3000"/>
          </a:p>
        </p:txBody>
      </p:sp>
      <p:sp>
        <p:nvSpPr>
          <p:cNvPr id="316" name="Google Shape;316;p16"/>
          <p:cNvSpPr txBox="1"/>
          <p:nvPr/>
        </p:nvSpPr>
        <p:spPr>
          <a:xfrm>
            <a:off x="148344" y="938621"/>
            <a:ext cx="424815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Meiryo"/>
                <a:ea typeface="Meiryo"/>
                <a:cs typeface="Meiryo"/>
                <a:sym typeface="Meiryo"/>
              </a:rPr>
              <a:t>1-Change Language Script.</a:t>
            </a:r>
            <a:endParaRPr/>
          </a:p>
        </p:txBody>
      </p:sp>
      <p:pic>
        <p:nvPicPr>
          <p:cNvPr id="317" name="Google Shape;317;p16"/>
          <p:cNvPicPr preferRelativeResize="0"/>
          <p:nvPr>
            <p:ph idx="1" type="body"/>
          </p:nvPr>
        </p:nvPicPr>
        <p:blipFill rotWithShape="1">
          <a:blip r:embed="rId3">
            <a:alphaModFix/>
          </a:blip>
          <a:srcRect b="0" l="0" r="0" t="0"/>
          <a:stretch/>
        </p:blipFill>
        <p:spPr>
          <a:xfrm>
            <a:off x="1588787" y="1338731"/>
            <a:ext cx="9014426" cy="507047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5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pic>
        <p:nvPicPr>
          <p:cNvPr id="322" name="Google Shape;322;p17"/>
          <p:cNvPicPr preferRelativeResize="0"/>
          <p:nvPr>
            <p:ph idx="1" type="body"/>
          </p:nvPr>
        </p:nvPicPr>
        <p:blipFill rotWithShape="1">
          <a:blip r:embed="rId3">
            <a:alphaModFix/>
          </a:blip>
          <a:srcRect b="0" l="0" r="0" t="0"/>
          <a:stretch/>
        </p:blipFill>
        <p:spPr>
          <a:xfrm>
            <a:off x="968184" y="800659"/>
            <a:ext cx="10255631" cy="5768636"/>
          </a:xfrm>
          <a:prstGeom prst="rect">
            <a:avLst/>
          </a:prstGeom>
          <a:noFill/>
          <a:ln>
            <a:noFill/>
          </a:ln>
        </p:spPr>
      </p:pic>
      <p:sp>
        <p:nvSpPr>
          <p:cNvPr id="323" name="Google Shape;323;p17"/>
          <p:cNvSpPr txBox="1"/>
          <p:nvPr/>
        </p:nvSpPr>
        <p:spPr>
          <a:xfrm>
            <a:off x="156802" y="277439"/>
            <a:ext cx="535773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Meiryo"/>
                <a:ea typeface="Meiryo"/>
                <a:cs typeface="Meiryo"/>
                <a:sym typeface="Meiryo"/>
              </a:rPr>
              <a:t>2-Change Location Script.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5000"/>
                                        <p:tgtEl>
                                          <p:spTgt spid="3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7" name="Shape 327"/>
        <p:cNvGrpSpPr/>
        <p:nvPr/>
      </p:nvGrpSpPr>
      <p:grpSpPr>
        <a:xfrm>
          <a:off x="0" y="0"/>
          <a:ext cx="0" cy="0"/>
          <a:chOff x="0" y="0"/>
          <a:chExt cx="0" cy="0"/>
        </a:xfrm>
      </p:grpSpPr>
      <p:sp>
        <p:nvSpPr>
          <p:cNvPr id="328" name="Google Shape;328;p18"/>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329" name="Google Shape;329;p18"/>
          <p:cNvGrpSpPr/>
          <p:nvPr/>
        </p:nvGrpSpPr>
        <p:grpSpPr>
          <a:xfrm>
            <a:off x="-1" y="0"/>
            <a:ext cx="10853745" cy="6858000"/>
            <a:chOff x="-1" y="0"/>
            <a:chExt cx="10934058" cy="6858000"/>
          </a:xfrm>
        </p:grpSpPr>
        <p:sp>
          <p:nvSpPr>
            <p:cNvPr id="330" name="Google Shape;330;p18"/>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31" name="Google Shape;331;p18"/>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32" name="Google Shape;332;p18"/>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33" name="Google Shape;333;p18"/>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pic>
        <p:nvPicPr>
          <p:cNvPr id="334" name="Google Shape;334;p18"/>
          <p:cNvPicPr preferRelativeResize="0"/>
          <p:nvPr>
            <p:ph idx="1" type="body"/>
          </p:nvPr>
        </p:nvPicPr>
        <p:blipFill rotWithShape="1">
          <a:blip r:embed="rId3">
            <a:alphaModFix/>
          </a:blip>
          <a:srcRect b="0" l="0" r="0" t="0"/>
          <a:stretch/>
        </p:blipFill>
        <p:spPr>
          <a:xfrm>
            <a:off x="1016248" y="800659"/>
            <a:ext cx="9837496" cy="5533442"/>
          </a:xfrm>
          <a:prstGeom prst="rect">
            <a:avLst/>
          </a:prstGeom>
          <a:noFill/>
          <a:ln>
            <a:noFill/>
          </a:ln>
        </p:spPr>
      </p:pic>
      <p:sp>
        <p:nvSpPr>
          <p:cNvPr id="335" name="Google Shape;335;p18"/>
          <p:cNvSpPr txBox="1"/>
          <p:nvPr/>
        </p:nvSpPr>
        <p:spPr>
          <a:xfrm>
            <a:off x="156802" y="277439"/>
            <a:ext cx="535773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Meiryo"/>
                <a:ea typeface="Meiryo"/>
                <a:cs typeface="Meiryo"/>
                <a:sym typeface="Meiryo"/>
              </a:rPr>
              <a:t>3-Sign In Script.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0"/>
                                        <p:tgtEl>
                                          <p:spTgt spid="3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9" name="Shape 339"/>
        <p:cNvGrpSpPr/>
        <p:nvPr/>
      </p:nvGrpSpPr>
      <p:grpSpPr>
        <a:xfrm>
          <a:off x="0" y="0"/>
          <a:ext cx="0" cy="0"/>
          <a:chOff x="0" y="0"/>
          <a:chExt cx="0" cy="0"/>
        </a:xfrm>
      </p:grpSpPr>
      <p:sp>
        <p:nvSpPr>
          <p:cNvPr id="340" name="Google Shape;340;p19"/>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341" name="Google Shape;341;p19"/>
          <p:cNvGrpSpPr/>
          <p:nvPr/>
        </p:nvGrpSpPr>
        <p:grpSpPr>
          <a:xfrm>
            <a:off x="-1" y="0"/>
            <a:ext cx="10853745" cy="6858000"/>
            <a:chOff x="-1" y="0"/>
            <a:chExt cx="10934058" cy="6858000"/>
          </a:xfrm>
        </p:grpSpPr>
        <p:sp>
          <p:nvSpPr>
            <p:cNvPr id="342" name="Google Shape;342;p19"/>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3" name="Google Shape;343;p19"/>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44" name="Google Shape;344;p19"/>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45" name="Google Shape;345;p19"/>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pic>
        <p:nvPicPr>
          <p:cNvPr id="346" name="Google Shape;346;p19"/>
          <p:cNvPicPr preferRelativeResize="0"/>
          <p:nvPr>
            <p:ph idx="1" type="body"/>
          </p:nvPr>
        </p:nvPicPr>
        <p:blipFill rotWithShape="1">
          <a:blip r:embed="rId3">
            <a:alphaModFix/>
          </a:blip>
          <a:srcRect b="0" l="0" r="0" t="0"/>
          <a:stretch/>
        </p:blipFill>
        <p:spPr>
          <a:xfrm>
            <a:off x="1434383" y="806911"/>
            <a:ext cx="9323234" cy="5244177"/>
          </a:xfrm>
          <a:prstGeom prst="rect">
            <a:avLst/>
          </a:prstGeom>
          <a:noFill/>
          <a:ln>
            <a:noFill/>
          </a:ln>
        </p:spPr>
      </p:pic>
      <p:sp>
        <p:nvSpPr>
          <p:cNvPr id="347" name="Google Shape;347;p19"/>
          <p:cNvSpPr txBox="1"/>
          <p:nvPr/>
        </p:nvSpPr>
        <p:spPr>
          <a:xfrm>
            <a:off x="156802" y="277439"/>
            <a:ext cx="535773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Meiryo"/>
                <a:ea typeface="Meiryo"/>
                <a:cs typeface="Meiryo"/>
                <a:sym typeface="Meiryo"/>
              </a:rPr>
              <a:t>4-Search &amp; Filter.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50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9" name="Shape 119"/>
        <p:cNvGrpSpPr/>
        <p:nvPr/>
      </p:nvGrpSpPr>
      <p:grpSpPr>
        <a:xfrm>
          <a:off x="0" y="0"/>
          <a:ext cx="0" cy="0"/>
          <a:chOff x="0" y="0"/>
          <a:chExt cx="0" cy="0"/>
        </a:xfrm>
      </p:grpSpPr>
      <p:sp>
        <p:nvSpPr>
          <p:cNvPr id="120" name="Google Shape;120;p2"/>
          <p:cNvSpPr/>
          <p:nvPr/>
        </p:nvSpPr>
        <p:spPr>
          <a:xfrm>
            <a:off x="0" y="0"/>
            <a:ext cx="3496422" cy="6858000"/>
          </a:xfrm>
          <a:custGeom>
            <a:rect b="b" l="l" r="r" t="t"/>
            <a:pathLst>
              <a:path extrusionOk="0" h="6858000" w="3496422">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121" name="Google Shape;121;p2"/>
          <p:cNvSpPr/>
          <p:nvPr/>
        </p:nvSpPr>
        <p:spPr>
          <a:xfrm>
            <a:off x="1375409"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2" name="Google Shape;122;p2"/>
          <p:cNvSpPr/>
          <p:nvPr/>
        </p:nvSpPr>
        <p:spPr>
          <a:xfrm>
            <a:off x="1155402"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3" name="Google Shape;123;p2"/>
          <p:cNvSpPr/>
          <p:nvPr/>
        </p:nvSpPr>
        <p:spPr>
          <a:xfrm>
            <a:off x="924161"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4" name="Google Shape;124;p2"/>
          <p:cNvSpPr/>
          <p:nvPr/>
        </p:nvSpPr>
        <p:spPr>
          <a:xfrm>
            <a:off x="0" y="0"/>
            <a:ext cx="3496422" cy="6858000"/>
          </a:xfrm>
          <a:custGeom>
            <a:rect b="b" l="l" r="r" t="t"/>
            <a:pathLst>
              <a:path extrusionOk="0" h="6858000" w="3496422">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125" name="Google Shape;125;p2"/>
          <p:cNvSpPr/>
          <p:nvPr/>
        </p:nvSpPr>
        <p:spPr>
          <a:xfrm>
            <a:off x="1375409"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6" name="Google Shape;126;p2"/>
          <p:cNvSpPr/>
          <p:nvPr/>
        </p:nvSpPr>
        <p:spPr>
          <a:xfrm>
            <a:off x="1155402"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7" name="Google Shape;127;p2"/>
          <p:cNvSpPr/>
          <p:nvPr/>
        </p:nvSpPr>
        <p:spPr>
          <a:xfrm>
            <a:off x="924161"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28" name="Google Shape;128;p2"/>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descr="A page in a planner" id="129" name="Google Shape;129;p2"/>
          <p:cNvPicPr preferRelativeResize="0"/>
          <p:nvPr/>
        </p:nvPicPr>
        <p:blipFill rotWithShape="1">
          <a:blip r:embed="rId3">
            <a:alphaModFix/>
          </a:blip>
          <a:srcRect b="1" l="6189" r="19036" t="0"/>
          <a:stretch/>
        </p:blipFill>
        <p:spPr>
          <a:xfrm>
            <a:off x="4487333" y="10"/>
            <a:ext cx="7704667" cy="6877868"/>
          </a:xfrm>
          <a:custGeom>
            <a:rect b="b" l="l" r="r" t="t"/>
            <a:pathLst>
              <a:path extrusionOk="0" h="6877878" w="7704667">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noFill/>
          <a:ln>
            <a:noFill/>
          </a:ln>
        </p:spPr>
      </p:pic>
      <p:sp>
        <p:nvSpPr>
          <p:cNvPr id="130" name="Google Shape;130;p2"/>
          <p:cNvSpPr/>
          <p:nvPr/>
        </p:nvSpPr>
        <p:spPr>
          <a:xfrm>
            <a:off x="0" y="0"/>
            <a:ext cx="7475746" cy="6858000"/>
          </a:xfrm>
          <a:custGeom>
            <a:rect b="b" l="l" r="r" t="t"/>
            <a:pathLst>
              <a:path extrusionOk="0" h="6858000" w="7475746">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131" name="Google Shape;131;p2"/>
          <p:cNvSpPr/>
          <p:nvPr/>
        </p:nvSpPr>
        <p:spPr>
          <a:xfrm>
            <a:off x="153" y="0"/>
            <a:ext cx="7283242" cy="6858000"/>
          </a:xfrm>
          <a:custGeom>
            <a:rect b="b" l="l" r="r" t="t"/>
            <a:pathLst>
              <a:path extrusionOk="0" h="6858000" w="7163694">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32" name="Google Shape;132;p2"/>
          <p:cNvSpPr/>
          <p:nvPr/>
        </p:nvSpPr>
        <p:spPr>
          <a:xfrm>
            <a:off x="5198368"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33" name="Google Shape;133;p2"/>
          <p:cNvSpPr txBox="1"/>
          <p:nvPr>
            <p:ph type="title"/>
          </p:nvPr>
        </p:nvSpPr>
        <p:spPr>
          <a:xfrm>
            <a:off x="2840" y="-105457"/>
            <a:ext cx="5274860" cy="1209771"/>
          </a:xfrm>
          <a:prstGeom prst="rect">
            <a:avLst/>
          </a:prstGeom>
          <a:noFill/>
          <a:ln>
            <a:noFill/>
          </a:ln>
        </p:spPr>
        <p:txBody>
          <a:bodyPr anchorCtr="0" anchor="b" bIns="91425" lIns="109725" spcFirstLastPara="1" rIns="109725" wrap="square" tIns="109725">
            <a:normAutofit fontScale="90000"/>
          </a:bodyPr>
          <a:lstStyle/>
          <a:p>
            <a:pPr indent="0" lvl="0" marL="0" rtl="0" algn="l">
              <a:lnSpc>
                <a:spcPct val="120000"/>
              </a:lnSpc>
              <a:spcBef>
                <a:spcPts val="0"/>
              </a:spcBef>
              <a:spcAft>
                <a:spcPts val="0"/>
              </a:spcAft>
              <a:buClr>
                <a:srgbClr val="262626"/>
              </a:buClr>
              <a:buSzPct val="100000"/>
              <a:buFont typeface="Meiryo"/>
              <a:buNone/>
            </a:pPr>
            <a:r>
              <a:rPr lang="en-US" sz="6000">
                <a:solidFill>
                  <a:srgbClr val="262626"/>
                </a:solidFill>
              </a:rPr>
              <a:t>Agenda:-</a:t>
            </a:r>
            <a:endParaRPr/>
          </a:p>
        </p:txBody>
      </p:sp>
      <p:sp>
        <p:nvSpPr>
          <p:cNvPr id="134" name="Google Shape;134;p2"/>
          <p:cNvSpPr txBox="1"/>
          <p:nvPr/>
        </p:nvSpPr>
        <p:spPr>
          <a:xfrm>
            <a:off x="27460" y="1104314"/>
            <a:ext cx="6253088" cy="5293757"/>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What is Test Automation?</a:t>
            </a:r>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Why should learn Test Automation?</a:t>
            </a:r>
            <a:endParaRPr sz="2600">
              <a:solidFill>
                <a:schemeClr val="dk1"/>
              </a:solidFill>
              <a:latin typeface="Meiryo"/>
              <a:ea typeface="Meiryo"/>
              <a:cs typeface="Meiryo"/>
              <a:sym typeface="Meiryo"/>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Why Test Automation?</a:t>
            </a:r>
            <a:endParaRPr sz="2600">
              <a:solidFill>
                <a:schemeClr val="dk1"/>
              </a:solidFill>
              <a:latin typeface="Meiryo"/>
              <a:ea typeface="Meiryo"/>
              <a:cs typeface="Meiryo"/>
              <a:sym typeface="Meiryo"/>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Manual Testing vs Automation Testing.</a:t>
            </a:r>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Expectations and Myths.</a:t>
            </a:r>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Test Automation Challenges.</a:t>
            </a:r>
            <a:endParaRPr sz="2600">
              <a:solidFill>
                <a:schemeClr val="dk1"/>
              </a:solidFill>
              <a:latin typeface="Meiryo"/>
              <a:ea typeface="Meiryo"/>
              <a:cs typeface="Meiryo"/>
              <a:sym typeface="Meiryo"/>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Test Automation process.</a:t>
            </a:r>
            <a:endParaRPr sz="2600">
              <a:solidFill>
                <a:schemeClr val="dk1"/>
              </a:solidFill>
              <a:latin typeface="Meiryo"/>
              <a:ea typeface="Meiryo"/>
              <a:cs typeface="Meiryo"/>
              <a:sym typeface="Meiryo"/>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Types of Automation Testing.</a:t>
            </a:r>
            <a:endParaRPr sz="2600">
              <a:solidFill>
                <a:schemeClr val="dk1"/>
              </a:solidFill>
              <a:latin typeface="Meiryo"/>
              <a:ea typeface="Meiryo"/>
              <a:cs typeface="Meiryo"/>
              <a:sym typeface="Meiryo"/>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Most popular Test Automation Tools and frameworks.</a:t>
            </a:r>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Selenium WebDriver using java.</a:t>
            </a:r>
            <a:endParaRPr/>
          </a:p>
          <a:p>
            <a:pPr indent="-285750" lvl="0" marL="285750" marR="0" rtl="0" algn="l">
              <a:spcBef>
                <a:spcPts val="0"/>
              </a:spcBef>
              <a:spcAft>
                <a:spcPts val="0"/>
              </a:spcAft>
              <a:buClr>
                <a:srgbClr val="C00000"/>
              </a:buClr>
              <a:buSzPts val="2600"/>
              <a:buFont typeface="Noto Sans Symbols"/>
              <a:buChar char="⮚"/>
            </a:pPr>
            <a:r>
              <a:rPr lang="en-US" sz="2600">
                <a:solidFill>
                  <a:schemeClr val="dk1"/>
                </a:solidFill>
                <a:latin typeface="Meiryo"/>
                <a:ea typeface="Meiryo"/>
                <a:cs typeface="Meiryo"/>
                <a:sym typeface="Meiryo"/>
              </a:rPr>
              <a:t>TestNG Tool.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51" name="Shape 351"/>
        <p:cNvGrpSpPr/>
        <p:nvPr/>
      </p:nvGrpSpPr>
      <p:grpSpPr>
        <a:xfrm>
          <a:off x="0" y="0"/>
          <a:ext cx="0" cy="0"/>
          <a:chOff x="0" y="0"/>
          <a:chExt cx="0" cy="0"/>
        </a:xfrm>
      </p:grpSpPr>
      <p:sp>
        <p:nvSpPr>
          <p:cNvPr id="352" name="Google Shape;352;p20"/>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353" name="Google Shape;353;p20"/>
          <p:cNvGrpSpPr/>
          <p:nvPr/>
        </p:nvGrpSpPr>
        <p:grpSpPr>
          <a:xfrm>
            <a:off x="-1" y="0"/>
            <a:ext cx="10853745" cy="6858000"/>
            <a:chOff x="-1" y="0"/>
            <a:chExt cx="10934058" cy="6858000"/>
          </a:xfrm>
        </p:grpSpPr>
        <p:sp>
          <p:nvSpPr>
            <p:cNvPr id="354" name="Google Shape;354;p20"/>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5" name="Google Shape;355;p20"/>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56" name="Google Shape;356;p20"/>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57" name="Google Shape;357;p20"/>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pic>
        <p:nvPicPr>
          <p:cNvPr id="358" name="Google Shape;358;p20"/>
          <p:cNvPicPr preferRelativeResize="0"/>
          <p:nvPr>
            <p:ph idx="1" type="body"/>
          </p:nvPr>
        </p:nvPicPr>
        <p:blipFill rotWithShape="1">
          <a:blip r:embed="rId3">
            <a:alphaModFix/>
          </a:blip>
          <a:srcRect b="0" l="0" r="0" t="0"/>
          <a:stretch/>
        </p:blipFill>
        <p:spPr>
          <a:xfrm>
            <a:off x="1125293" y="1345642"/>
            <a:ext cx="8808819" cy="4954826"/>
          </a:xfrm>
          <a:prstGeom prst="rect">
            <a:avLst/>
          </a:prstGeom>
          <a:noFill/>
          <a:ln>
            <a:noFill/>
          </a:ln>
        </p:spPr>
      </p:pic>
      <p:sp>
        <p:nvSpPr>
          <p:cNvPr id="359" name="Google Shape;359;p20"/>
          <p:cNvSpPr txBox="1"/>
          <p:nvPr/>
        </p:nvSpPr>
        <p:spPr>
          <a:xfrm>
            <a:off x="156802" y="264525"/>
            <a:ext cx="6629305"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Meiryo"/>
                <a:ea typeface="Meiryo"/>
                <a:cs typeface="Meiryo"/>
                <a:sym typeface="Meiryo"/>
              </a:rPr>
              <a:t>5-Inspecting a product and adding to Cart.(full run)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5000"/>
                                        <p:tgtEl>
                                          <p:spTgt spid="3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63" name="Shape 363"/>
        <p:cNvGrpSpPr/>
        <p:nvPr/>
      </p:nvGrpSpPr>
      <p:grpSpPr>
        <a:xfrm>
          <a:off x="0" y="0"/>
          <a:ext cx="0" cy="0"/>
          <a:chOff x="0" y="0"/>
          <a:chExt cx="0" cy="0"/>
        </a:xfrm>
      </p:grpSpPr>
      <p:sp>
        <p:nvSpPr>
          <p:cNvPr id="364" name="Google Shape;364;p21"/>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365" name="Google Shape;365;p21"/>
          <p:cNvGrpSpPr/>
          <p:nvPr/>
        </p:nvGrpSpPr>
        <p:grpSpPr>
          <a:xfrm>
            <a:off x="-1" y="0"/>
            <a:ext cx="10853745" cy="6858000"/>
            <a:chOff x="-1" y="0"/>
            <a:chExt cx="10934058" cy="6858000"/>
          </a:xfrm>
        </p:grpSpPr>
        <p:sp>
          <p:nvSpPr>
            <p:cNvPr id="366" name="Google Shape;366;p21"/>
            <p:cNvSpPr/>
            <p:nvPr/>
          </p:nvSpPr>
          <p:spPr>
            <a:xfrm>
              <a:off x="-1" y="0"/>
              <a:ext cx="10515600" cy="6858000"/>
            </a:xfrm>
            <a:custGeom>
              <a:rect b="b" l="l" r="r" t="t"/>
              <a:pathLst>
                <a:path extrusionOk="0" h="6858000" w="105156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67" name="Google Shape;367;p21"/>
            <p:cNvSpPr/>
            <p:nvPr/>
          </p:nvSpPr>
          <p:spPr>
            <a:xfrm>
              <a:off x="840433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68" name="Google Shape;368;p21"/>
            <p:cNvSpPr/>
            <p:nvPr/>
          </p:nvSpPr>
          <p:spPr>
            <a:xfrm>
              <a:off x="8184327"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369" name="Google Shape;369;p21"/>
            <p:cNvSpPr/>
            <p:nvPr/>
          </p:nvSpPr>
          <p:spPr>
            <a:xfrm>
              <a:off x="7953086"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pic>
        <p:nvPicPr>
          <p:cNvPr id="370" name="Google Shape;370;p21"/>
          <p:cNvPicPr preferRelativeResize="0"/>
          <p:nvPr>
            <p:ph idx="1" type="body"/>
          </p:nvPr>
        </p:nvPicPr>
        <p:blipFill rotWithShape="1">
          <a:blip r:embed="rId3">
            <a:alphaModFix/>
          </a:blip>
          <a:srcRect b="0" l="0" r="0" t="0"/>
          <a:stretch/>
        </p:blipFill>
        <p:spPr>
          <a:xfrm>
            <a:off x="1088732" y="955556"/>
            <a:ext cx="8951913" cy="5035315"/>
          </a:xfrm>
          <a:prstGeom prst="rect">
            <a:avLst/>
          </a:prstGeom>
          <a:noFill/>
          <a:ln>
            <a:noFill/>
          </a:ln>
        </p:spPr>
      </p:pic>
      <p:sp>
        <p:nvSpPr>
          <p:cNvPr id="371" name="Google Shape;371;p21"/>
          <p:cNvSpPr txBox="1"/>
          <p:nvPr/>
        </p:nvSpPr>
        <p:spPr>
          <a:xfrm>
            <a:off x="156802" y="251273"/>
            <a:ext cx="862143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Meiryo"/>
                <a:ea typeface="Meiryo"/>
                <a:cs typeface="Meiryo"/>
                <a:sym typeface="Meiryo"/>
              </a:rPr>
              <a:t>6-Choosing quantity from a drop-down list.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5000"/>
                                        <p:tgtEl>
                                          <p:spTgt spid="3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8" name="Shape 138"/>
        <p:cNvGrpSpPr/>
        <p:nvPr/>
      </p:nvGrpSpPr>
      <p:grpSpPr>
        <a:xfrm>
          <a:off x="0" y="0"/>
          <a:ext cx="0" cy="0"/>
          <a:chOff x="0" y="0"/>
          <a:chExt cx="0" cy="0"/>
        </a:xfrm>
      </p:grpSpPr>
      <p:sp>
        <p:nvSpPr>
          <p:cNvPr id="139" name="Google Shape;139;p3"/>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descr="Magnifying glass and question mark" id="140" name="Google Shape;140;p3"/>
          <p:cNvPicPr preferRelativeResize="0"/>
          <p:nvPr/>
        </p:nvPicPr>
        <p:blipFill rotWithShape="1">
          <a:blip r:embed="rId3">
            <a:alphaModFix/>
          </a:blip>
          <a:srcRect b="485" l="0" r="2" t="7191"/>
          <a:stretch/>
        </p:blipFill>
        <p:spPr>
          <a:xfrm>
            <a:off x="5589352" y="10"/>
            <a:ext cx="6602653" cy="3428990"/>
          </a:xfrm>
          <a:custGeom>
            <a:rect b="b" l="l" r="r" t="t"/>
            <a:pathLst>
              <a:path extrusionOk="0" h="3387852" w="6602653">
                <a:moveTo>
                  <a:pt x="0" y="0"/>
                </a:moveTo>
                <a:lnTo>
                  <a:pt x="6602653" y="0"/>
                </a:lnTo>
                <a:lnTo>
                  <a:pt x="6602653" y="3387852"/>
                </a:lnTo>
                <a:lnTo>
                  <a:pt x="1651528" y="3387852"/>
                </a:lnTo>
                <a:lnTo>
                  <a:pt x="1650315" y="3337395"/>
                </a:lnTo>
                <a:cubicBezTo>
                  <a:pt x="1582116" y="1928213"/>
                  <a:pt x="1005803" y="708413"/>
                  <a:pt x="22589" y="14997"/>
                </a:cubicBezTo>
                <a:close/>
              </a:path>
            </a:pathLst>
          </a:custGeom>
          <a:noFill/>
          <a:ln>
            <a:noFill/>
          </a:ln>
        </p:spPr>
      </p:pic>
      <p:sp>
        <p:nvSpPr>
          <p:cNvPr id="141" name="Google Shape;141;p3"/>
          <p:cNvSpPr/>
          <p:nvPr/>
        </p:nvSpPr>
        <p:spPr>
          <a:xfrm>
            <a:off x="0" y="0"/>
            <a:ext cx="7476051" cy="6858000"/>
          </a:xfrm>
          <a:custGeom>
            <a:rect b="b" l="l" r="r" t="t"/>
            <a:pathLst>
              <a:path extrusionOk="0" h="6858000" w="7476051">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42" name="Google Shape;142;p3"/>
          <p:cNvSpPr/>
          <p:nvPr/>
        </p:nvSpPr>
        <p:spPr>
          <a:xfrm>
            <a:off x="0" y="0"/>
            <a:ext cx="12192000" cy="6858000"/>
          </a:xfrm>
          <a:custGeom>
            <a:rect b="b" l="l" r="r" t="t"/>
            <a:pathLst>
              <a:path extrusionOk="0" h="6858000" w="12192000">
                <a:moveTo>
                  <a:pt x="0" y="0"/>
                </a:moveTo>
                <a:lnTo>
                  <a:pt x="95778" y="0"/>
                </a:lnTo>
                <a:lnTo>
                  <a:pt x="2916518" y="0"/>
                </a:lnTo>
                <a:lnTo>
                  <a:pt x="5644232" y="0"/>
                </a:lnTo>
                <a:lnTo>
                  <a:pt x="5659622" y="10445"/>
                </a:lnTo>
                <a:cubicBezTo>
                  <a:pt x="6558388" y="658496"/>
                  <a:pt x="7110000" y="1765698"/>
                  <a:pt x="7233860" y="3057689"/>
                </a:cubicBezTo>
                <a:lnTo>
                  <a:pt x="7250324" y="3406140"/>
                </a:lnTo>
                <a:lnTo>
                  <a:pt x="12192000" y="3406140"/>
                </a:lnTo>
                <a:lnTo>
                  <a:pt x="12192000" y="3451860"/>
                </a:lnTo>
                <a:lnTo>
                  <a:pt x="7252484" y="3451860"/>
                </a:lnTo>
                <a:lnTo>
                  <a:pt x="7260519" y="3621913"/>
                </a:lnTo>
                <a:cubicBezTo>
                  <a:pt x="7260519" y="4971185"/>
                  <a:pt x="6331795" y="5605738"/>
                  <a:pt x="5386171" y="6378742"/>
                </a:cubicBezTo>
                <a:cubicBezTo>
                  <a:pt x="5213968" y="6519512"/>
                  <a:pt x="5043339" y="6657407"/>
                  <a:pt x="4869521" y="6785068"/>
                </a:cubicBezTo>
                <a:lnTo>
                  <a:pt x="4764358" y="6858000"/>
                </a:lnTo>
                <a:lnTo>
                  <a:pt x="2916518" y="6858000"/>
                </a:lnTo>
                <a:lnTo>
                  <a:pt x="95778" y="6858000"/>
                </a:lnTo>
                <a:lnTo>
                  <a:pt x="0" y="68580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143" name="Google Shape;143;p3"/>
          <p:cNvSpPr/>
          <p:nvPr/>
        </p:nvSpPr>
        <p:spPr>
          <a:xfrm>
            <a:off x="5157378" y="-1"/>
            <a:ext cx="2535264" cy="6858001"/>
          </a:xfrm>
          <a:custGeom>
            <a:rect b="b" l="l" r="r" t="t"/>
            <a:pathLst>
              <a:path extrusionOk="0" h="6858001" w="2535264">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44" name="Google Shape;144;p3"/>
          <p:cNvSpPr txBox="1"/>
          <p:nvPr>
            <p:ph type="title"/>
          </p:nvPr>
        </p:nvSpPr>
        <p:spPr>
          <a:xfrm>
            <a:off x="-5" y="73818"/>
            <a:ext cx="7618699" cy="1639888"/>
          </a:xfrm>
          <a:prstGeom prst="rect">
            <a:avLst/>
          </a:prstGeom>
          <a:noFill/>
          <a:ln>
            <a:noFill/>
          </a:ln>
        </p:spPr>
        <p:txBody>
          <a:bodyPr anchorCtr="0" anchor="b" bIns="91425" lIns="109725" spcFirstLastPara="1" rIns="109725" wrap="square" tIns="109725">
            <a:noAutofit/>
          </a:bodyPr>
          <a:lstStyle/>
          <a:p>
            <a:pPr indent="0" lvl="0" marL="0" rtl="0" algn="l">
              <a:lnSpc>
                <a:spcPct val="120000"/>
              </a:lnSpc>
              <a:spcBef>
                <a:spcPts val="0"/>
              </a:spcBef>
              <a:spcAft>
                <a:spcPts val="0"/>
              </a:spcAft>
              <a:buClr>
                <a:srgbClr val="3F3F3F"/>
              </a:buClr>
              <a:buSzPts val="3400"/>
              <a:buFont typeface="Meiryo"/>
              <a:buNone/>
            </a:pPr>
            <a:r>
              <a:rPr lang="en-US" sz="3400"/>
              <a:t>What is Test Automation?</a:t>
            </a:r>
            <a:br>
              <a:rPr lang="en-US" sz="3400"/>
            </a:br>
            <a:endParaRPr sz="3400"/>
          </a:p>
        </p:txBody>
      </p:sp>
      <p:sp>
        <p:nvSpPr>
          <p:cNvPr id="145" name="Google Shape;145;p3"/>
          <p:cNvSpPr txBox="1"/>
          <p:nvPr/>
        </p:nvSpPr>
        <p:spPr>
          <a:xfrm>
            <a:off x="97889" y="1392627"/>
            <a:ext cx="6562904" cy="3651250"/>
          </a:xfrm>
          <a:prstGeom prst="rect">
            <a:avLst/>
          </a:prstGeom>
          <a:noFill/>
          <a:ln>
            <a:noFill/>
          </a:ln>
        </p:spPr>
        <p:txBody>
          <a:bodyPr anchorCtr="0" anchor="t" bIns="91425" lIns="109725" spcFirstLastPara="1" rIns="109725" wrap="square" tIns="109725">
            <a:normAutofit/>
          </a:bodyPr>
          <a:lstStyle/>
          <a:p>
            <a:pPr indent="-342900" lvl="0" marL="342900" marR="0" rtl="0" algn="l">
              <a:lnSpc>
                <a:spcPct val="140000"/>
              </a:lnSpc>
              <a:spcBef>
                <a:spcPts val="0"/>
              </a:spcBef>
              <a:spcAft>
                <a:spcPts val="0"/>
              </a:spcAft>
              <a:buClr>
                <a:srgbClr val="3F3F3F"/>
              </a:buClr>
              <a:buSzPts val="2400"/>
              <a:buFont typeface="Noto Sans Symbols"/>
              <a:buChar char="⮚"/>
            </a:pPr>
            <a:r>
              <a:rPr b="1" i="0" lang="en-US" sz="2400">
                <a:solidFill>
                  <a:srgbClr val="3F3F3F"/>
                </a:solidFill>
                <a:latin typeface="Meiryo"/>
                <a:ea typeface="Meiryo"/>
                <a:cs typeface="Meiryo"/>
                <a:sym typeface="Meiryo"/>
              </a:rPr>
              <a:t>Test automation</a:t>
            </a:r>
            <a:r>
              <a:rPr b="0" i="0" lang="en-US" sz="2400">
                <a:solidFill>
                  <a:srgbClr val="3F3F3F"/>
                </a:solidFill>
                <a:latin typeface="Meiryo"/>
                <a:ea typeface="Meiryo"/>
                <a:cs typeface="Meiryo"/>
                <a:sym typeface="Meiryo"/>
              </a:rPr>
              <a:t> is the practice of running tests automatically, managing test data, and utilizing results to improve software quality.</a:t>
            </a:r>
            <a:endParaRPr sz="2400">
              <a:solidFill>
                <a:srgbClr val="3F3F3F"/>
              </a:solidFill>
              <a:latin typeface="Meiryo"/>
              <a:ea typeface="Meiryo"/>
              <a:cs typeface="Meiryo"/>
              <a:sym typeface="Meiryo"/>
            </a:endParaRPr>
          </a:p>
        </p:txBody>
      </p:sp>
      <p:pic>
        <p:nvPicPr>
          <p:cNvPr descr="Diagram&#10;&#10;Description automatically generated" id="146" name="Google Shape;146;p3"/>
          <p:cNvPicPr preferRelativeResize="0"/>
          <p:nvPr/>
        </p:nvPicPr>
        <p:blipFill rotWithShape="1">
          <a:blip r:embed="rId4">
            <a:alphaModFix/>
          </a:blip>
          <a:srcRect b="12542" l="0" r="-1" t="20475"/>
          <a:stretch/>
        </p:blipFill>
        <p:spPr>
          <a:xfrm>
            <a:off x="4691118" y="3332178"/>
            <a:ext cx="7500729" cy="3502818"/>
          </a:xfrm>
          <a:custGeom>
            <a:rect b="b" l="l" r="r" t="t"/>
            <a:pathLst>
              <a:path extrusionOk="0" h="3387852" w="7500882">
                <a:moveTo>
                  <a:pt x="2551735" y="0"/>
                </a:moveTo>
                <a:lnTo>
                  <a:pt x="7500882" y="0"/>
                </a:lnTo>
                <a:lnTo>
                  <a:pt x="7500882" y="3387852"/>
                </a:lnTo>
                <a:lnTo>
                  <a:pt x="0" y="3387852"/>
                </a:lnTo>
                <a:lnTo>
                  <a:pt x="114106" y="3310451"/>
                </a:lnTo>
                <a:cubicBezTo>
                  <a:pt x="291579" y="3182960"/>
                  <a:pt x="465794" y="3045249"/>
                  <a:pt x="641619" y="2904666"/>
                </a:cubicBezTo>
                <a:cubicBezTo>
                  <a:pt x="1607125" y="2132691"/>
                  <a:pt x="2555378" y="1498983"/>
                  <a:pt x="2555378" y="151508"/>
                </a:cubicBez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0" name="Shape 150"/>
        <p:cNvGrpSpPr/>
        <p:nvPr/>
      </p:nvGrpSpPr>
      <p:grpSpPr>
        <a:xfrm>
          <a:off x="0" y="0"/>
          <a:ext cx="0" cy="0"/>
          <a:chOff x="0" y="0"/>
          <a:chExt cx="0" cy="0"/>
        </a:xfrm>
      </p:grpSpPr>
      <p:sp>
        <p:nvSpPr>
          <p:cNvPr id="151" name="Google Shape;151;p4"/>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id="152" name="Google Shape;152;p4"/>
          <p:cNvPicPr preferRelativeResize="0"/>
          <p:nvPr/>
        </p:nvPicPr>
        <p:blipFill rotWithShape="1">
          <a:blip r:embed="rId3">
            <a:alphaModFix/>
          </a:blip>
          <a:srcRect b="0" l="7817" r="32300" t="0"/>
          <a:stretch/>
        </p:blipFill>
        <p:spPr>
          <a:xfrm>
            <a:off x="4691118" y="1"/>
            <a:ext cx="7500882" cy="6857999"/>
          </a:xfrm>
          <a:custGeom>
            <a:rect b="b" l="l" r="r" t="t"/>
            <a:pathLst>
              <a:path extrusionOk="0" h="6857999" w="7500882">
                <a:moveTo>
                  <a:pt x="898230" y="0"/>
                </a:moveTo>
                <a:lnTo>
                  <a:pt x="7500882" y="0"/>
                </a:lnTo>
                <a:lnTo>
                  <a:pt x="7500882" y="6857999"/>
                </a:lnTo>
                <a:lnTo>
                  <a:pt x="0" y="6857999"/>
                </a:lnTo>
                <a:lnTo>
                  <a:pt x="114106" y="6780598"/>
                </a:lnTo>
                <a:cubicBezTo>
                  <a:pt x="291579" y="6653107"/>
                  <a:pt x="465794" y="6515396"/>
                  <a:pt x="641619" y="6374813"/>
                </a:cubicBezTo>
                <a:cubicBezTo>
                  <a:pt x="1607125" y="5602838"/>
                  <a:pt x="2555378" y="4969130"/>
                  <a:pt x="2555378" y="3621655"/>
                </a:cubicBezTo>
                <a:cubicBezTo>
                  <a:pt x="2555378" y="2093191"/>
                  <a:pt x="1969579" y="754640"/>
                  <a:pt x="920818" y="14996"/>
                </a:cubicBezTo>
                <a:close/>
              </a:path>
            </a:pathLst>
          </a:custGeom>
          <a:noFill/>
          <a:ln>
            <a:noFill/>
          </a:ln>
        </p:spPr>
      </p:pic>
      <p:sp>
        <p:nvSpPr>
          <p:cNvPr id="153" name="Google Shape;153;p4"/>
          <p:cNvSpPr/>
          <p:nvPr/>
        </p:nvSpPr>
        <p:spPr>
          <a:xfrm>
            <a:off x="0" y="0"/>
            <a:ext cx="7476051" cy="6858000"/>
          </a:xfrm>
          <a:custGeom>
            <a:rect b="b" l="l" r="r" t="t"/>
            <a:pathLst>
              <a:path extrusionOk="0" h="6858000" w="7476051">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54" name="Google Shape;154;p4"/>
          <p:cNvSpPr/>
          <p:nvPr/>
        </p:nvSpPr>
        <p:spPr>
          <a:xfrm>
            <a:off x="-153" y="0"/>
            <a:ext cx="7307402" cy="6858000"/>
          </a:xfrm>
          <a:custGeom>
            <a:rect b="b" l="l" r="r" t="t"/>
            <a:pathLst>
              <a:path extrusionOk="0" h="6858000" w="7097265">
                <a:moveTo>
                  <a:pt x="0" y="0"/>
                </a:moveTo>
                <a:lnTo>
                  <a:pt x="5474242" y="0"/>
                </a:lnTo>
                <a:lnTo>
                  <a:pt x="5496366" y="14997"/>
                </a:lnTo>
                <a:cubicBezTo>
                  <a:pt x="6523529" y="754641"/>
                  <a:pt x="7097265" y="2093192"/>
                  <a:pt x="7097265" y="3621656"/>
                </a:cubicBezTo>
                <a:cubicBezTo>
                  <a:pt x="7097265" y="4969131"/>
                  <a:pt x="6168540" y="5602839"/>
                  <a:pt x="5222916" y="6374814"/>
                </a:cubicBezTo>
                <a:cubicBezTo>
                  <a:pt x="5050713" y="6515397"/>
                  <a:pt x="4880085" y="6653108"/>
                  <a:pt x="4706267" y="6780599"/>
                </a:cubicBezTo>
                <a:lnTo>
                  <a:pt x="4594511" y="6858000"/>
                </a:lnTo>
                <a:lnTo>
                  <a:pt x="0" y="68580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55" name="Google Shape;155;p4"/>
          <p:cNvSpPr/>
          <p:nvPr/>
        </p:nvSpPr>
        <p:spPr>
          <a:xfrm>
            <a:off x="5139034" y="-1"/>
            <a:ext cx="2535264" cy="6858001"/>
          </a:xfrm>
          <a:custGeom>
            <a:rect b="b" l="l" r="r" t="t"/>
            <a:pathLst>
              <a:path extrusionOk="0" h="6858001" w="2535264">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56" name="Google Shape;156;p4"/>
          <p:cNvSpPr txBox="1"/>
          <p:nvPr>
            <p:ph type="title"/>
          </p:nvPr>
        </p:nvSpPr>
        <p:spPr>
          <a:xfrm>
            <a:off x="53550" y="350618"/>
            <a:ext cx="5576536" cy="1639888"/>
          </a:xfrm>
          <a:prstGeom prst="rect">
            <a:avLst/>
          </a:prstGeom>
          <a:noFill/>
          <a:ln>
            <a:noFill/>
          </a:ln>
        </p:spPr>
        <p:txBody>
          <a:bodyPr anchorCtr="0" anchor="b" bIns="91425" lIns="109725" spcFirstLastPara="1" rIns="109725" wrap="square" tIns="109725">
            <a:normAutofit/>
          </a:bodyPr>
          <a:lstStyle/>
          <a:p>
            <a:pPr indent="0" lvl="0" marL="0" rtl="0" algn="l">
              <a:lnSpc>
                <a:spcPct val="120000"/>
              </a:lnSpc>
              <a:spcBef>
                <a:spcPts val="0"/>
              </a:spcBef>
              <a:spcAft>
                <a:spcPts val="0"/>
              </a:spcAft>
              <a:buClr>
                <a:srgbClr val="3F3F3F"/>
              </a:buClr>
              <a:buSzPts val="2500"/>
              <a:buFont typeface="Meiryo"/>
              <a:buNone/>
            </a:pPr>
            <a:r>
              <a:rPr lang="en-US" sz="2500"/>
              <a:t>Why should learn Test Automation?</a:t>
            </a:r>
            <a:br>
              <a:rPr lang="en-US" sz="2500"/>
            </a:br>
            <a:endParaRPr sz="2500"/>
          </a:p>
        </p:txBody>
      </p:sp>
      <p:sp>
        <p:nvSpPr>
          <p:cNvPr id="157" name="Google Shape;157;p4"/>
          <p:cNvSpPr txBox="1"/>
          <p:nvPr>
            <p:ph idx="1" type="body"/>
          </p:nvPr>
        </p:nvSpPr>
        <p:spPr>
          <a:xfrm>
            <a:off x="2688" y="1820619"/>
            <a:ext cx="5368525" cy="3651250"/>
          </a:xfrm>
          <a:prstGeom prst="rect">
            <a:avLst/>
          </a:prstGeom>
          <a:noFill/>
          <a:ln>
            <a:noFill/>
          </a:ln>
        </p:spPr>
        <p:txBody>
          <a:bodyPr anchorCtr="0" anchor="t" bIns="91425" lIns="109725" spcFirstLastPara="1" rIns="109725" wrap="square" tIns="109725">
            <a:normAutofit/>
          </a:bodyPr>
          <a:lstStyle/>
          <a:p>
            <a:pPr indent="-285750" lvl="0" marL="285750" rtl="0" algn="l">
              <a:lnSpc>
                <a:spcPct val="140000"/>
              </a:lnSpc>
              <a:spcBef>
                <a:spcPts val="0"/>
              </a:spcBef>
              <a:spcAft>
                <a:spcPts val="0"/>
              </a:spcAft>
              <a:buClr>
                <a:srgbClr val="3F3F3F"/>
              </a:buClr>
              <a:buSzPts val="1800"/>
              <a:buFont typeface="Noto Sans Symbols"/>
              <a:buChar char="⮚"/>
            </a:pPr>
            <a:r>
              <a:rPr lang="en-US"/>
              <a:t>Competitive Advantage for Tester.</a:t>
            </a:r>
            <a:endParaRPr/>
          </a:p>
          <a:p>
            <a:pPr indent="-285750" lvl="0" marL="285750" rtl="0" algn="l">
              <a:lnSpc>
                <a:spcPct val="140000"/>
              </a:lnSpc>
              <a:spcBef>
                <a:spcPts val="930"/>
              </a:spcBef>
              <a:spcAft>
                <a:spcPts val="0"/>
              </a:spcAft>
              <a:buClr>
                <a:srgbClr val="3F3F3F"/>
              </a:buClr>
              <a:buSzPts val="1800"/>
              <a:buFont typeface="Noto Sans Symbols"/>
              <a:buChar char="⮚"/>
            </a:pPr>
            <a:r>
              <a:rPr lang="en-US"/>
              <a:t>Reduce time, money and effort.</a:t>
            </a:r>
            <a:endParaRPr/>
          </a:p>
          <a:p>
            <a:pPr indent="-171450" lvl="0" marL="285750" rtl="0" algn="l">
              <a:lnSpc>
                <a:spcPct val="140000"/>
              </a:lnSpc>
              <a:spcBef>
                <a:spcPts val="930"/>
              </a:spcBef>
              <a:spcAft>
                <a:spcPts val="0"/>
              </a:spcAft>
              <a:buClr>
                <a:srgbClr val="3F3F3F"/>
              </a:buClr>
              <a:buSzPts val="1800"/>
              <a:buFont typeface="Noto Sans Symbols"/>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1" name="Shape 161"/>
        <p:cNvGrpSpPr/>
        <p:nvPr/>
      </p:nvGrpSpPr>
      <p:grpSpPr>
        <a:xfrm>
          <a:off x="0" y="0"/>
          <a:ext cx="0" cy="0"/>
          <a:chOff x="0" y="0"/>
          <a:chExt cx="0" cy="0"/>
        </a:xfrm>
      </p:grpSpPr>
      <p:sp>
        <p:nvSpPr>
          <p:cNvPr id="162" name="Google Shape;162;p5"/>
          <p:cNvSpPr/>
          <p:nvPr/>
        </p:nvSpPr>
        <p:spPr>
          <a:xfrm>
            <a:off x="153"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63" name="Google Shape;163;p5"/>
          <p:cNvSpPr/>
          <p:nvPr/>
        </p:nvSpPr>
        <p:spPr>
          <a:xfrm>
            <a:off x="6504167" y="0"/>
            <a:ext cx="5687681" cy="5708856"/>
          </a:xfrm>
          <a:custGeom>
            <a:rect b="b" l="l" r="r" t="t"/>
            <a:pathLst>
              <a:path extrusionOk="0" h="5708856" w="5687681">
                <a:moveTo>
                  <a:pt x="2787282" y="0"/>
                </a:moveTo>
                <a:lnTo>
                  <a:pt x="3988996" y="0"/>
                </a:lnTo>
                <a:lnTo>
                  <a:pt x="4236253" y="68070"/>
                </a:lnTo>
                <a:cubicBezTo>
                  <a:pt x="4321147" y="96843"/>
                  <a:pt x="4403628" y="130356"/>
                  <a:pt x="4483543" y="168573"/>
                </a:cubicBezTo>
                <a:cubicBezTo>
                  <a:pt x="4783119" y="311949"/>
                  <a:pt x="5046239" y="521215"/>
                  <a:pt x="5265611" y="790441"/>
                </a:cubicBezTo>
                <a:cubicBezTo>
                  <a:pt x="5433740" y="996857"/>
                  <a:pt x="5573537" y="1235870"/>
                  <a:pt x="5682608" y="1499885"/>
                </a:cubicBezTo>
                <a:lnTo>
                  <a:pt x="5687681" y="1513862"/>
                </a:lnTo>
                <a:lnTo>
                  <a:pt x="5687681" y="3841322"/>
                </a:lnTo>
                <a:lnTo>
                  <a:pt x="5651147" y="3896489"/>
                </a:lnTo>
                <a:cubicBezTo>
                  <a:pt x="5427171" y="4186934"/>
                  <a:pt x="5090625" y="4454446"/>
                  <a:pt x="4734255" y="4737639"/>
                </a:cubicBezTo>
                <a:cubicBezTo>
                  <a:pt x="4668506" y="4789825"/>
                  <a:pt x="4600584" y="4843856"/>
                  <a:pt x="4532663" y="4898543"/>
                </a:cubicBezTo>
                <a:cubicBezTo>
                  <a:pt x="3924681" y="5387974"/>
                  <a:pt x="3480945" y="5708856"/>
                  <a:pt x="2876165" y="5708856"/>
                </a:cubicBezTo>
                <a:cubicBezTo>
                  <a:pt x="1954665" y="5708856"/>
                  <a:pt x="1302047" y="5314966"/>
                  <a:pt x="694066" y="4391717"/>
                </a:cubicBezTo>
                <a:cubicBezTo>
                  <a:pt x="614503" y="4270875"/>
                  <a:pt x="536731" y="4160972"/>
                  <a:pt x="461517" y="4054756"/>
                </a:cubicBezTo>
                <a:cubicBezTo>
                  <a:pt x="149788" y="3614348"/>
                  <a:pt x="0" y="3385316"/>
                  <a:pt x="0" y="2993139"/>
                </a:cubicBezTo>
                <a:cubicBezTo>
                  <a:pt x="0" y="2603731"/>
                  <a:pt x="93889" y="2219065"/>
                  <a:pt x="278855" y="1849819"/>
                </a:cubicBezTo>
                <a:cubicBezTo>
                  <a:pt x="459854" y="1488610"/>
                  <a:pt x="718625" y="1157977"/>
                  <a:pt x="1047879" y="867400"/>
                </a:cubicBezTo>
                <a:cubicBezTo>
                  <a:pt x="1371504" y="581701"/>
                  <a:pt x="1755887" y="346080"/>
                  <a:pt x="2159714" y="186098"/>
                </a:cubicBezTo>
                <a:cubicBezTo>
                  <a:pt x="2367064" y="103803"/>
                  <a:pt x="2576044" y="41801"/>
                  <a:pt x="2785137" y="372"/>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64" name="Google Shape;164;p5"/>
          <p:cNvSpPr/>
          <p:nvPr/>
        </p:nvSpPr>
        <p:spPr>
          <a:xfrm>
            <a:off x="6325450" y="0"/>
            <a:ext cx="5866550" cy="5788550"/>
          </a:xfrm>
          <a:custGeom>
            <a:rect b="b" l="l" r="r" t="t"/>
            <a:pathLst>
              <a:path extrusionOk="0" h="5788550" w="5798121">
                <a:moveTo>
                  <a:pt x="2331396" y="0"/>
                </a:moveTo>
                <a:lnTo>
                  <a:pt x="4658651" y="0"/>
                </a:lnTo>
                <a:lnTo>
                  <a:pt x="4682835" y="9816"/>
                </a:lnTo>
                <a:cubicBezTo>
                  <a:pt x="4995727" y="159362"/>
                  <a:pt x="5270543" y="377635"/>
                  <a:pt x="5499667" y="658449"/>
                </a:cubicBezTo>
                <a:cubicBezTo>
                  <a:pt x="5558201" y="730215"/>
                  <a:pt x="5613447" y="805760"/>
                  <a:pt x="5665313" y="884789"/>
                </a:cubicBezTo>
                <a:lnTo>
                  <a:pt x="5798121" y="1110681"/>
                </a:lnTo>
                <a:lnTo>
                  <a:pt x="5798121" y="4016954"/>
                </a:lnTo>
                <a:lnTo>
                  <a:pt x="5706359" y="4121532"/>
                </a:lnTo>
                <a:cubicBezTo>
                  <a:pt x="5491360" y="4341659"/>
                  <a:pt x="5223849" y="4553996"/>
                  <a:pt x="4944692" y="4775532"/>
                </a:cubicBezTo>
                <a:cubicBezTo>
                  <a:pt x="4876021" y="4829964"/>
                  <a:pt x="4805079" y="4886320"/>
                  <a:pt x="4734137" y="4943362"/>
                </a:cubicBezTo>
                <a:cubicBezTo>
                  <a:pt x="4099133" y="5453857"/>
                  <a:pt x="3635672" y="5788550"/>
                  <a:pt x="3004009" y="5788550"/>
                </a:cubicBezTo>
                <a:cubicBezTo>
                  <a:pt x="2041550" y="5788550"/>
                  <a:pt x="1359922" y="5377707"/>
                  <a:pt x="724917" y="4414722"/>
                </a:cubicBezTo>
                <a:cubicBezTo>
                  <a:pt x="641818" y="4288679"/>
                  <a:pt x="560588" y="4174046"/>
                  <a:pt x="482031" y="4063258"/>
                </a:cubicBezTo>
                <a:cubicBezTo>
                  <a:pt x="156446" y="3603895"/>
                  <a:pt x="0" y="3365006"/>
                  <a:pt x="0" y="2955950"/>
                </a:cubicBezTo>
                <a:cubicBezTo>
                  <a:pt x="0" y="2549782"/>
                  <a:pt x="98062" y="2148559"/>
                  <a:pt x="291250" y="1763422"/>
                </a:cubicBezTo>
                <a:cubicBezTo>
                  <a:pt x="480295" y="1386666"/>
                  <a:pt x="750568" y="1041802"/>
                  <a:pt x="1094457" y="738720"/>
                </a:cubicBezTo>
                <a:cubicBezTo>
                  <a:pt x="1432467" y="440725"/>
                  <a:pt x="1833935" y="194963"/>
                  <a:pt x="2255713" y="28095"/>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65" name="Google Shape;165;p5"/>
          <p:cNvSpPr txBox="1"/>
          <p:nvPr>
            <p:ph type="title"/>
          </p:nvPr>
        </p:nvSpPr>
        <p:spPr>
          <a:xfrm>
            <a:off x="163328" y="161559"/>
            <a:ext cx="5411050" cy="1822123"/>
          </a:xfrm>
          <a:prstGeom prst="rect">
            <a:avLst/>
          </a:prstGeom>
          <a:noFill/>
          <a:ln>
            <a:noFill/>
          </a:ln>
        </p:spPr>
        <p:txBody>
          <a:bodyPr anchorCtr="0" anchor="b" bIns="91425" lIns="109725" spcFirstLastPara="1" rIns="109725" wrap="square" tIns="109725">
            <a:normAutofit/>
          </a:bodyPr>
          <a:lstStyle/>
          <a:p>
            <a:pPr indent="0" lvl="0" marL="0" rtl="0" algn="l">
              <a:lnSpc>
                <a:spcPct val="130000"/>
              </a:lnSpc>
              <a:spcBef>
                <a:spcPts val="0"/>
              </a:spcBef>
              <a:spcAft>
                <a:spcPts val="0"/>
              </a:spcAft>
              <a:buClr>
                <a:srgbClr val="3F3F3F"/>
              </a:buClr>
              <a:buSzPts val="3000"/>
              <a:buFont typeface="Meiryo"/>
              <a:buNone/>
            </a:pPr>
            <a:r>
              <a:rPr lang="en-US" sz="3000"/>
              <a:t>Why Test Automation?</a:t>
            </a:r>
            <a:br>
              <a:rPr lang="en-US" sz="3000"/>
            </a:br>
            <a:endParaRPr sz="3000"/>
          </a:p>
        </p:txBody>
      </p:sp>
      <p:sp>
        <p:nvSpPr>
          <p:cNvPr id="166" name="Google Shape;166;p5"/>
          <p:cNvSpPr/>
          <p:nvPr/>
        </p:nvSpPr>
        <p:spPr>
          <a:xfrm>
            <a:off x="6623734" y="0"/>
            <a:ext cx="5568114" cy="5577748"/>
          </a:xfrm>
          <a:custGeom>
            <a:rect b="b" l="l" r="r" t="t"/>
            <a:pathLst>
              <a:path extrusionOk="0" h="5577748" w="5568114">
                <a:moveTo>
                  <a:pt x="2959946" y="0"/>
                </a:moveTo>
                <a:lnTo>
                  <a:pt x="3614224" y="0"/>
                </a:lnTo>
                <a:lnTo>
                  <a:pt x="3844432" y="36392"/>
                </a:lnTo>
                <a:cubicBezTo>
                  <a:pt x="4017699" y="73748"/>
                  <a:pt x="4182227" y="129639"/>
                  <a:pt x="4336826" y="203778"/>
                </a:cubicBezTo>
                <a:cubicBezTo>
                  <a:pt x="4626600" y="342850"/>
                  <a:pt x="4881111" y="545834"/>
                  <a:pt x="5093304" y="806978"/>
                </a:cubicBezTo>
                <a:cubicBezTo>
                  <a:pt x="5255931" y="1007198"/>
                  <a:pt x="5391154" y="1239036"/>
                  <a:pt x="5496656" y="1495125"/>
                </a:cubicBezTo>
                <a:lnTo>
                  <a:pt x="5568114" y="1692569"/>
                </a:lnTo>
                <a:lnTo>
                  <a:pt x="5568114" y="3665503"/>
                </a:lnTo>
                <a:lnTo>
                  <a:pt x="5466225" y="3819786"/>
                </a:lnTo>
                <a:cubicBezTo>
                  <a:pt x="5249576" y="4101511"/>
                  <a:pt x="4924044" y="4360994"/>
                  <a:pt x="4579336" y="4635686"/>
                </a:cubicBezTo>
                <a:cubicBezTo>
                  <a:pt x="4515738" y="4686305"/>
                  <a:pt x="4450038" y="4738713"/>
                  <a:pt x="4384340" y="4791760"/>
                </a:cubicBezTo>
                <a:cubicBezTo>
                  <a:pt x="3796254" y="5266498"/>
                  <a:pt x="3367038" y="5577748"/>
                  <a:pt x="2782048" y="5577748"/>
                </a:cubicBezTo>
                <a:cubicBezTo>
                  <a:pt x="1890703" y="5577748"/>
                  <a:pt x="1259439" y="5195682"/>
                  <a:pt x="671354" y="4300148"/>
                </a:cubicBezTo>
                <a:cubicBezTo>
                  <a:pt x="594395" y="4182934"/>
                  <a:pt x="519167" y="4076330"/>
                  <a:pt x="446415" y="3973302"/>
                </a:cubicBezTo>
                <a:cubicBezTo>
                  <a:pt x="144886" y="3546115"/>
                  <a:pt x="0" y="3323958"/>
                  <a:pt x="0" y="2943554"/>
                </a:cubicBezTo>
                <a:cubicBezTo>
                  <a:pt x="0" y="2565835"/>
                  <a:pt x="90816" y="2192716"/>
                  <a:pt x="269730" y="1834555"/>
                </a:cubicBezTo>
                <a:cubicBezTo>
                  <a:pt x="444806" y="1484188"/>
                  <a:pt x="695109" y="1163480"/>
                  <a:pt x="1013589" y="881627"/>
                </a:cubicBezTo>
                <a:cubicBezTo>
                  <a:pt x="1326624" y="604505"/>
                  <a:pt x="1698428" y="375956"/>
                  <a:pt x="2089042" y="220777"/>
                </a:cubicBezTo>
                <a:cubicBezTo>
                  <a:pt x="2339747" y="120996"/>
                  <a:pt x="2592918" y="51971"/>
                  <a:pt x="2845684" y="14234"/>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pic>
        <p:nvPicPr>
          <p:cNvPr descr="Shape&#10;&#10;Description automatically generated" id="167" name="Google Shape;167;p5"/>
          <p:cNvPicPr preferRelativeResize="0"/>
          <p:nvPr/>
        </p:nvPicPr>
        <p:blipFill rotWithShape="1">
          <a:blip r:embed="rId3">
            <a:alphaModFix/>
          </a:blip>
          <a:srcRect b="0" l="23832" r="7634" t="0"/>
          <a:stretch/>
        </p:blipFill>
        <p:spPr>
          <a:xfrm>
            <a:off x="6877878" y="294199"/>
            <a:ext cx="5150794" cy="5001370"/>
          </a:xfrm>
          <a:custGeom>
            <a:rect b="b" l="l" r="r" t="t"/>
            <a:pathLst>
              <a:path extrusionOk="0" h="4896924" w="5044104">
                <a:moveTo>
                  <a:pt x="2886613" y="0"/>
                </a:moveTo>
                <a:cubicBezTo>
                  <a:pt x="3218269" y="0"/>
                  <a:pt x="3523512" y="65865"/>
                  <a:pt x="3794011" y="195584"/>
                </a:cubicBezTo>
                <a:cubicBezTo>
                  <a:pt x="4047516" y="317247"/>
                  <a:pt x="4270172" y="494825"/>
                  <a:pt x="4455804" y="723284"/>
                </a:cubicBezTo>
                <a:cubicBezTo>
                  <a:pt x="4835198" y="1190375"/>
                  <a:pt x="5044104" y="1854168"/>
                  <a:pt x="5044104" y="2592438"/>
                </a:cubicBezTo>
                <a:cubicBezTo>
                  <a:pt x="5044104" y="2886985"/>
                  <a:pt x="4963247" y="3123382"/>
                  <a:pt x="4782050" y="3358996"/>
                </a:cubicBezTo>
                <a:cubicBezTo>
                  <a:pt x="4592516" y="3605460"/>
                  <a:pt x="4307730" y="3832465"/>
                  <a:pt x="4006167" y="4072775"/>
                </a:cubicBezTo>
                <a:cubicBezTo>
                  <a:pt x="3950530" y="4117058"/>
                  <a:pt x="3893052" y="4162907"/>
                  <a:pt x="3835576" y="4209314"/>
                </a:cubicBezTo>
                <a:cubicBezTo>
                  <a:pt x="3321099" y="4624632"/>
                  <a:pt x="2945605" y="4896924"/>
                  <a:pt x="2433835" y="4896924"/>
                </a:cubicBezTo>
                <a:cubicBezTo>
                  <a:pt x="1654054" y="4896924"/>
                  <a:pt x="1101803" y="4562680"/>
                  <a:pt x="587325" y="3779234"/>
                </a:cubicBezTo>
                <a:cubicBezTo>
                  <a:pt x="519999" y="3676690"/>
                  <a:pt x="454187" y="3583430"/>
                  <a:pt x="390540" y="3493298"/>
                </a:cubicBezTo>
                <a:cubicBezTo>
                  <a:pt x="126752" y="3119579"/>
                  <a:pt x="0" y="2925228"/>
                  <a:pt x="0" y="2592438"/>
                </a:cubicBezTo>
                <a:cubicBezTo>
                  <a:pt x="0" y="2261996"/>
                  <a:pt x="79450" y="1935577"/>
                  <a:pt x="235969" y="1622244"/>
                </a:cubicBezTo>
                <a:cubicBezTo>
                  <a:pt x="389133" y="1315731"/>
                  <a:pt x="608107" y="1035165"/>
                  <a:pt x="886724" y="788590"/>
                </a:cubicBezTo>
                <a:cubicBezTo>
                  <a:pt x="1160578" y="546153"/>
                  <a:pt x="1485846" y="346211"/>
                  <a:pt x="1827568" y="210454"/>
                </a:cubicBezTo>
                <a:cubicBezTo>
                  <a:pt x="2178491" y="70787"/>
                  <a:pt x="2534934" y="0"/>
                  <a:pt x="2886613" y="0"/>
                </a:cubicBezTo>
                <a:close/>
              </a:path>
            </a:pathLst>
          </a:custGeom>
          <a:noFill/>
          <a:ln>
            <a:noFill/>
          </a:ln>
        </p:spPr>
      </p:pic>
      <p:grpSp>
        <p:nvGrpSpPr>
          <p:cNvPr id="168" name="Google Shape;168;p5"/>
          <p:cNvGrpSpPr/>
          <p:nvPr/>
        </p:nvGrpSpPr>
        <p:grpSpPr>
          <a:xfrm>
            <a:off x="471667" y="2223599"/>
            <a:ext cx="5087813" cy="3430844"/>
            <a:chOff x="193614" y="239918"/>
            <a:chExt cx="5087813" cy="3430844"/>
          </a:xfrm>
        </p:grpSpPr>
        <p:sp>
          <p:nvSpPr>
            <p:cNvPr id="169" name="Google Shape;169;p5"/>
            <p:cNvSpPr/>
            <p:nvPr/>
          </p:nvSpPr>
          <p:spPr>
            <a:xfrm>
              <a:off x="611270" y="239918"/>
              <a:ext cx="683437" cy="683437"/>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193614" y="1157996"/>
              <a:ext cx="1518750" cy="6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txBox="1"/>
            <p:nvPr/>
          </p:nvSpPr>
          <p:spPr>
            <a:xfrm>
              <a:off x="193614" y="1157996"/>
              <a:ext cx="1518750" cy="6075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300"/>
                <a:buFont typeface="Meiryo"/>
                <a:buNone/>
              </a:pPr>
              <a:r>
                <a:rPr lang="en-US" sz="1300">
                  <a:solidFill>
                    <a:schemeClr val="dk1"/>
                  </a:solidFill>
                  <a:latin typeface="Meiryo"/>
                  <a:ea typeface="Meiryo"/>
                  <a:cs typeface="Meiryo"/>
                  <a:sym typeface="Meiryo"/>
                </a:rPr>
                <a:t>Reduce time, money and effort.</a:t>
              </a:r>
              <a:endParaRPr/>
            </a:p>
          </p:txBody>
        </p:sp>
        <p:sp>
          <p:nvSpPr>
            <p:cNvPr id="172" name="Google Shape;172;p5"/>
            <p:cNvSpPr/>
            <p:nvPr/>
          </p:nvSpPr>
          <p:spPr>
            <a:xfrm>
              <a:off x="2395802" y="239918"/>
              <a:ext cx="683437" cy="683437"/>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1978146" y="1157996"/>
              <a:ext cx="1518750" cy="6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txBox="1"/>
            <p:nvPr/>
          </p:nvSpPr>
          <p:spPr>
            <a:xfrm>
              <a:off x="1978146" y="1157996"/>
              <a:ext cx="1518750" cy="6075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300"/>
                <a:buFont typeface="Meiryo"/>
                <a:buNone/>
              </a:pPr>
              <a:r>
                <a:rPr lang="en-US" sz="1300">
                  <a:solidFill>
                    <a:schemeClr val="dk1"/>
                  </a:solidFill>
                  <a:latin typeface="Meiryo"/>
                  <a:ea typeface="Meiryo"/>
                  <a:cs typeface="Meiryo"/>
                  <a:sym typeface="Meiryo"/>
                </a:rPr>
                <a:t>Reduce redundant work.</a:t>
              </a:r>
              <a:endParaRPr/>
            </a:p>
          </p:txBody>
        </p:sp>
        <p:sp>
          <p:nvSpPr>
            <p:cNvPr id="175" name="Google Shape;175;p5"/>
            <p:cNvSpPr/>
            <p:nvPr/>
          </p:nvSpPr>
          <p:spPr>
            <a:xfrm>
              <a:off x="4180333" y="239918"/>
              <a:ext cx="683437" cy="683437"/>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3762677" y="1157996"/>
              <a:ext cx="1518750" cy="6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txBox="1"/>
            <p:nvPr/>
          </p:nvSpPr>
          <p:spPr>
            <a:xfrm>
              <a:off x="3762677" y="1157996"/>
              <a:ext cx="1518750" cy="6075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300"/>
                <a:buFont typeface="Meiryo"/>
                <a:buNone/>
              </a:pPr>
              <a:r>
                <a:rPr lang="en-US" sz="1300">
                  <a:solidFill>
                    <a:schemeClr val="dk1"/>
                  </a:solidFill>
                  <a:latin typeface="Meiryo"/>
                  <a:ea typeface="Meiryo"/>
                  <a:cs typeface="Meiryo"/>
                  <a:sym typeface="Meiryo"/>
                </a:rPr>
                <a:t>Maintain quality (CI).</a:t>
              </a:r>
              <a:endParaRPr/>
            </a:p>
          </p:txBody>
        </p:sp>
        <p:sp>
          <p:nvSpPr>
            <p:cNvPr id="178" name="Google Shape;178;p5"/>
            <p:cNvSpPr/>
            <p:nvPr/>
          </p:nvSpPr>
          <p:spPr>
            <a:xfrm>
              <a:off x="2395802" y="2145184"/>
              <a:ext cx="683437" cy="683437"/>
            </a:xfrm>
            <a:prstGeom prst="rect">
              <a:avLst/>
            </a:prstGeom>
            <a:blipFill rotWithShape="1">
              <a:blip r:embed="rId7">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1978146" y="3063262"/>
              <a:ext cx="1518750" cy="6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txBox="1"/>
            <p:nvPr/>
          </p:nvSpPr>
          <p:spPr>
            <a:xfrm>
              <a:off x="1978146" y="3063262"/>
              <a:ext cx="1518750" cy="6075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300"/>
                <a:buFont typeface="Meiryo"/>
                <a:buNone/>
              </a:pPr>
              <a:r>
                <a:rPr lang="en-US" sz="1300">
                  <a:solidFill>
                    <a:schemeClr val="dk1"/>
                  </a:solidFill>
                  <a:latin typeface="Meiryo"/>
                  <a:ea typeface="Meiryo"/>
                  <a:cs typeface="Meiryo"/>
                  <a:sym typeface="Meiryo"/>
                </a:rPr>
                <a:t>It is not a trend.</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4" name="Shape 184"/>
        <p:cNvGrpSpPr/>
        <p:nvPr/>
      </p:nvGrpSpPr>
      <p:grpSpPr>
        <a:xfrm>
          <a:off x="0" y="0"/>
          <a:ext cx="0" cy="0"/>
          <a:chOff x="0" y="0"/>
          <a:chExt cx="0" cy="0"/>
        </a:xfrm>
      </p:grpSpPr>
      <p:sp>
        <p:nvSpPr>
          <p:cNvPr id="185" name="Google Shape;185;p6"/>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186" name="Google Shape;186;p6"/>
          <p:cNvGrpSpPr/>
          <p:nvPr/>
        </p:nvGrpSpPr>
        <p:grpSpPr>
          <a:xfrm>
            <a:off x="-2" y="0"/>
            <a:ext cx="12191696" cy="6170490"/>
            <a:chOff x="-2" y="0"/>
            <a:chExt cx="12191696" cy="6170490"/>
          </a:xfrm>
        </p:grpSpPr>
        <p:sp>
          <p:nvSpPr>
            <p:cNvPr id="187" name="Google Shape;187;p6"/>
            <p:cNvSpPr/>
            <p:nvPr/>
          </p:nvSpPr>
          <p:spPr>
            <a:xfrm rot="5400000">
              <a:off x="3167675" y="-3167677"/>
              <a:ext cx="5856341" cy="12191695"/>
            </a:xfrm>
            <a:custGeom>
              <a:rect b="b" l="l" r="r" t="t"/>
              <a:pathLst>
                <a:path extrusionOk="0" h="12191695" w="5856341">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188" name="Google Shape;188;p6"/>
            <p:cNvSpPr/>
            <p:nvPr/>
          </p:nvSpPr>
          <p:spPr>
            <a:xfrm rot="5400000">
              <a:off x="5146277" y="-874927"/>
              <a:ext cx="1899138" cy="12191695"/>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89" name="Google Shape;189;p6"/>
            <p:cNvSpPr/>
            <p:nvPr/>
          </p:nvSpPr>
          <p:spPr>
            <a:xfrm rot="5400000">
              <a:off x="5143758" y="-1037574"/>
              <a:ext cx="1904176" cy="12191695"/>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190" name="Google Shape;190;p6"/>
            <p:cNvSpPr/>
            <p:nvPr/>
          </p:nvSpPr>
          <p:spPr>
            <a:xfrm rot="5400000">
              <a:off x="5247015" y="-1314429"/>
              <a:ext cx="1697663" cy="12191695"/>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sp>
        <p:nvSpPr>
          <p:cNvPr id="191" name="Google Shape;191;p6"/>
          <p:cNvSpPr txBox="1"/>
          <p:nvPr>
            <p:ph type="title"/>
          </p:nvPr>
        </p:nvSpPr>
        <p:spPr>
          <a:xfrm>
            <a:off x="1361454" y="173121"/>
            <a:ext cx="9468781" cy="714913"/>
          </a:xfrm>
          <a:prstGeom prst="rect">
            <a:avLst/>
          </a:prstGeom>
          <a:noFill/>
          <a:ln>
            <a:noFill/>
          </a:ln>
        </p:spPr>
        <p:txBody>
          <a:bodyPr anchorCtr="0" anchor="b" bIns="91425" lIns="109725" spcFirstLastPara="1" rIns="109725" wrap="square" tIns="109725">
            <a:normAutofit fontScale="90000"/>
          </a:bodyPr>
          <a:lstStyle/>
          <a:p>
            <a:pPr indent="0" lvl="0" marL="0" rtl="0" algn="ctr">
              <a:lnSpc>
                <a:spcPct val="120000"/>
              </a:lnSpc>
              <a:spcBef>
                <a:spcPts val="0"/>
              </a:spcBef>
              <a:spcAft>
                <a:spcPts val="0"/>
              </a:spcAft>
              <a:buClr>
                <a:srgbClr val="3F3F3F"/>
              </a:buClr>
              <a:buSzPct val="100000"/>
              <a:buFont typeface="Meiryo"/>
              <a:buNone/>
            </a:pPr>
            <a:r>
              <a:rPr lang="en-US" sz="3000"/>
              <a:t>Manual Testing vs Automation Testing</a:t>
            </a:r>
            <a:endParaRPr/>
          </a:p>
        </p:txBody>
      </p:sp>
      <p:graphicFrame>
        <p:nvGraphicFramePr>
          <p:cNvPr id="192" name="Google Shape;192;p6"/>
          <p:cNvGraphicFramePr/>
          <p:nvPr/>
        </p:nvGraphicFramePr>
        <p:xfrm>
          <a:off x="1171083" y="1183289"/>
          <a:ext cx="3000000" cy="3000000"/>
        </p:xfrm>
        <a:graphic>
          <a:graphicData uri="http://schemas.openxmlformats.org/drawingml/2006/table">
            <a:tbl>
              <a:tblPr bandRow="1" firstRow="1">
                <a:noFill/>
                <a:tableStyleId>{31B7A224-405F-4302-A0AB-56CB29D3F064}</a:tableStyleId>
              </a:tblPr>
              <a:tblGrid>
                <a:gridCol w="3283175"/>
                <a:gridCol w="3283175"/>
                <a:gridCol w="3283175"/>
              </a:tblGrid>
              <a:tr h="517875">
                <a:tc>
                  <a:txBody>
                    <a:bodyPr/>
                    <a:lstStyle/>
                    <a:p>
                      <a:pPr indent="0" lvl="0" marL="0" marR="0" rtl="0" algn="ctr">
                        <a:spcBef>
                          <a:spcPts val="0"/>
                        </a:spcBef>
                        <a:spcAft>
                          <a:spcPts val="0"/>
                        </a:spcAft>
                        <a:buNone/>
                      </a:pPr>
                      <a:r>
                        <a:rPr lang="en-US" sz="1800" u="none" cap="none" strike="noStrike"/>
                        <a:t>Parameter</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Automation Testing</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Manual Testing</a:t>
                      </a:r>
                      <a:endParaRPr/>
                    </a:p>
                  </a:txBody>
                  <a:tcPr marT="45725" marB="45725" marR="91450" marL="91450"/>
                </a:tc>
              </a:tr>
              <a:tr h="893875">
                <a:tc>
                  <a:txBody>
                    <a:bodyPr/>
                    <a:lstStyle/>
                    <a:p>
                      <a:pPr indent="0" lvl="0" marL="0" marR="0" rtl="0" algn="l">
                        <a:spcBef>
                          <a:spcPts val="0"/>
                        </a:spcBef>
                        <a:spcAft>
                          <a:spcPts val="0"/>
                        </a:spcAft>
                        <a:buNone/>
                      </a:pPr>
                      <a:r>
                        <a:rPr lang="en-US" sz="1800" u="none" cap="none" strike="noStrike"/>
                        <a:t>Definition</a:t>
                      </a:r>
                      <a:endParaRPr/>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Automation Testing uses automation tools to execute test cases.</a:t>
                      </a:r>
                      <a:endParaRPr sz="12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Automation Testing uses automation tools to execute test cases.</a:t>
                      </a:r>
                      <a:endParaRPr sz="1200"/>
                    </a:p>
                  </a:txBody>
                  <a:tcPr marT="45725" marB="45725" marR="91450" marL="91450"/>
                </a:tc>
              </a:tr>
              <a:tr h="638475">
                <a:tc>
                  <a:txBody>
                    <a:bodyPr/>
                    <a:lstStyle/>
                    <a:p>
                      <a:pPr indent="0" lvl="0" marL="0" marR="0" rtl="0" algn="l">
                        <a:spcBef>
                          <a:spcPts val="0"/>
                        </a:spcBef>
                        <a:spcAft>
                          <a:spcPts val="0"/>
                        </a:spcAft>
                        <a:buNone/>
                      </a:pPr>
                      <a:r>
                        <a:rPr lang="en-US" sz="1800">
                          <a:solidFill>
                            <a:schemeClr val="dk1"/>
                          </a:solidFill>
                          <a:latin typeface="Meiryo"/>
                          <a:ea typeface="Meiryo"/>
                          <a:cs typeface="Meiryo"/>
                          <a:sym typeface="Meiryo"/>
                        </a:rPr>
                        <a:t>Processing time</a:t>
                      </a:r>
                      <a:endParaRPr sz="18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Automated testing is significantly faster than a manual approach.</a:t>
                      </a:r>
                      <a:endParaRPr sz="12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Manual Testing is time-consuming and takes up human resources.</a:t>
                      </a:r>
                      <a:endParaRPr sz="1200"/>
                    </a:p>
                  </a:txBody>
                  <a:tcPr marT="45725" marB="45725" marR="91450" marL="91450"/>
                </a:tc>
              </a:tr>
              <a:tr h="1149250">
                <a:tc>
                  <a:txBody>
                    <a:bodyPr/>
                    <a:lstStyle/>
                    <a:p>
                      <a:pPr indent="0" lvl="0" marL="0" marR="0" rtl="0" algn="l">
                        <a:spcBef>
                          <a:spcPts val="0"/>
                        </a:spcBef>
                        <a:spcAft>
                          <a:spcPts val="0"/>
                        </a:spcAft>
                        <a:buNone/>
                      </a:pPr>
                      <a:r>
                        <a:rPr lang="en-US" sz="1800">
                          <a:solidFill>
                            <a:schemeClr val="dk1"/>
                          </a:solidFill>
                          <a:latin typeface="Meiryo"/>
                          <a:ea typeface="Meiryo"/>
                          <a:cs typeface="Meiryo"/>
                          <a:sym typeface="Meiryo"/>
                        </a:rPr>
                        <a:t>Reliability </a:t>
                      </a:r>
                      <a:endParaRPr sz="18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Automated Testing is a reliable method, as it is performed by tools and scripts. There is no testing fatigue.</a:t>
                      </a:r>
                      <a:endParaRPr sz="12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Manual Testing is not accurate because of the Possibility of the human errors.</a:t>
                      </a:r>
                      <a:endParaRPr sz="1200"/>
                    </a:p>
                  </a:txBody>
                  <a:tcPr marT="45725" marB="45725" marR="91450" marL="91450"/>
                </a:tc>
              </a:tr>
              <a:tr h="638475">
                <a:tc>
                  <a:txBody>
                    <a:bodyPr/>
                    <a:lstStyle/>
                    <a:p>
                      <a:pPr indent="0" lvl="0" marL="0" marR="0" rtl="0" algn="l">
                        <a:spcBef>
                          <a:spcPts val="0"/>
                        </a:spcBef>
                        <a:spcAft>
                          <a:spcPts val="0"/>
                        </a:spcAft>
                        <a:buNone/>
                      </a:pPr>
                      <a:r>
                        <a:rPr lang="en-US" sz="1600">
                          <a:solidFill>
                            <a:schemeClr val="dk1"/>
                          </a:solidFill>
                          <a:latin typeface="Meiryo"/>
                          <a:ea typeface="Meiryo"/>
                          <a:cs typeface="Meiryo"/>
                          <a:sym typeface="Meiryo"/>
                        </a:rPr>
                        <a:t>Programming Knowledge</a:t>
                      </a:r>
                      <a:endParaRPr sz="16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Programming Knowledge is a must in automation testing.</a:t>
                      </a:r>
                      <a:endParaRPr sz="12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No need for programming in Manual Testing.</a:t>
                      </a:r>
                      <a:endParaRPr sz="1200"/>
                    </a:p>
                  </a:txBody>
                  <a:tcPr marT="45725" marB="45725" marR="91450" marL="91450"/>
                </a:tc>
              </a:tr>
              <a:tr h="1149250">
                <a:tc>
                  <a:txBody>
                    <a:bodyPr/>
                    <a:lstStyle/>
                    <a:p>
                      <a:pPr indent="0" lvl="0" marL="0" marR="0" rtl="0" algn="l">
                        <a:lnSpc>
                          <a:spcPct val="115000"/>
                        </a:lnSpc>
                        <a:spcBef>
                          <a:spcPts val="0"/>
                        </a:spcBef>
                        <a:spcAft>
                          <a:spcPts val="0"/>
                        </a:spcAft>
                        <a:buNone/>
                      </a:pPr>
                      <a:r>
                        <a:rPr lang="en-US" sz="1800">
                          <a:solidFill>
                            <a:srgbClr val="000000"/>
                          </a:solidFill>
                          <a:latin typeface="Arial"/>
                          <a:ea typeface="Arial"/>
                          <a:cs typeface="Arial"/>
                          <a:sym typeface="Arial"/>
                        </a:rPr>
                        <a:t>When to use?</a:t>
                      </a:r>
                      <a:endParaRPr sz="1600">
                        <a:latin typeface="Calibri"/>
                        <a:ea typeface="Calibri"/>
                        <a:cs typeface="Calibri"/>
                        <a:sym typeface="Calibri"/>
                      </a:endParaRPr>
                    </a:p>
                  </a:txBody>
                  <a:tcPr marT="0" marB="0" marR="68575" marL="68575"/>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Automation Testing is suited for Regression Testing, Performance testing, Load testing or highly repeatable functional test cases.</a:t>
                      </a:r>
                      <a:endParaRPr sz="1200"/>
                    </a:p>
                  </a:txBody>
                  <a:tcPr marT="45725" marB="45725" marR="91450" marL="91450"/>
                </a:tc>
                <a:tc>
                  <a:txBody>
                    <a:bodyPr/>
                    <a:lstStyle/>
                    <a:p>
                      <a:pPr indent="0" lvl="0" marL="0" marR="0" rtl="0" algn="l">
                        <a:spcBef>
                          <a:spcPts val="0"/>
                        </a:spcBef>
                        <a:spcAft>
                          <a:spcPts val="0"/>
                        </a:spcAft>
                        <a:buNone/>
                      </a:pPr>
                      <a:r>
                        <a:rPr lang="en-US" sz="1200">
                          <a:solidFill>
                            <a:schemeClr val="dk1"/>
                          </a:solidFill>
                          <a:latin typeface="Meiryo"/>
                          <a:ea typeface="Meiryo"/>
                          <a:cs typeface="Meiryo"/>
                          <a:sym typeface="Meiryo"/>
                        </a:rPr>
                        <a:t>Suitable for Exploratory testing, Usability and Adhoc testing. </a:t>
                      </a:r>
                      <a:endParaRPr sz="1200"/>
                    </a:p>
                  </a:txBody>
                  <a:tcPr marT="45725" marB="45725" marR="91450" marL="91450"/>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6" name="Shape 196"/>
        <p:cNvGrpSpPr/>
        <p:nvPr/>
      </p:nvGrpSpPr>
      <p:grpSpPr>
        <a:xfrm>
          <a:off x="0" y="0"/>
          <a:ext cx="0" cy="0"/>
          <a:chOff x="0" y="0"/>
          <a:chExt cx="0" cy="0"/>
        </a:xfrm>
      </p:grpSpPr>
      <p:sp>
        <p:nvSpPr>
          <p:cNvPr id="197" name="Google Shape;197;p7"/>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nvGrpSpPr>
          <p:cNvPr id="198" name="Google Shape;198;p7"/>
          <p:cNvGrpSpPr/>
          <p:nvPr/>
        </p:nvGrpSpPr>
        <p:grpSpPr>
          <a:xfrm>
            <a:off x="-2" y="0"/>
            <a:ext cx="12191696" cy="6170490"/>
            <a:chOff x="-2" y="0"/>
            <a:chExt cx="12191696" cy="6170490"/>
          </a:xfrm>
        </p:grpSpPr>
        <p:sp>
          <p:nvSpPr>
            <p:cNvPr id="199" name="Google Shape;199;p7"/>
            <p:cNvSpPr/>
            <p:nvPr/>
          </p:nvSpPr>
          <p:spPr>
            <a:xfrm rot="5400000">
              <a:off x="3167675" y="-3167677"/>
              <a:ext cx="5856341" cy="12191695"/>
            </a:xfrm>
            <a:custGeom>
              <a:rect b="b" l="l" r="r" t="t"/>
              <a:pathLst>
                <a:path extrusionOk="0" h="12191695" w="5856341">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00" name="Google Shape;200;p7"/>
            <p:cNvSpPr/>
            <p:nvPr/>
          </p:nvSpPr>
          <p:spPr>
            <a:xfrm rot="5400000">
              <a:off x="5146277" y="-874927"/>
              <a:ext cx="1899138" cy="12191695"/>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01" name="Google Shape;201;p7"/>
            <p:cNvSpPr/>
            <p:nvPr/>
          </p:nvSpPr>
          <p:spPr>
            <a:xfrm rot="5400000">
              <a:off x="5143758" y="-1037574"/>
              <a:ext cx="1904176" cy="12191695"/>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02" name="Google Shape;202;p7"/>
            <p:cNvSpPr/>
            <p:nvPr/>
          </p:nvSpPr>
          <p:spPr>
            <a:xfrm rot="5400000">
              <a:off x="5247015" y="-1314429"/>
              <a:ext cx="1697663" cy="12191695"/>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grpSp>
      <p:sp>
        <p:nvSpPr>
          <p:cNvPr id="203" name="Google Shape;203;p7"/>
          <p:cNvSpPr txBox="1"/>
          <p:nvPr>
            <p:ph type="title"/>
          </p:nvPr>
        </p:nvSpPr>
        <p:spPr>
          <a:xfrm>
            <a:off x="2688175" y="175332"/>
            <a:ext cx="6857365" cy="1344612"/>
          </a:xfrm>
          <a:prstGeom prst="rect">
            <a:avLst/>
          </a:prstGeom>
          <a:noFill/>
          <a:ln>
            <a:noFill/>
          </a:ln>
        </p:spPr>
        <p:txBody>
          <a:bodyPr anchorCtr="0" anchor="b" bIns="91425" lIns="109725" spcFirstLastPara="1" rIns="109725" wrap="square" tIns="109725">
            <a:normAutofit/>
          </a:bodyPr>
          <a:lstStyle/>
          <a:p>
            <a:pPr indent="0" lvl="0" marL="0" rtl="0" algn="ctr">
              <a:lnSpc>
                <a:spcPct val="120000"/>
              </a:lnSpc>
              <a:spcBef>
                <a:spcPts val="0"/>
              </a:spcBef>
              <a:spcAft>
                <a:spcPts val="0"/>
              </a:spcAft>
              <a:buClr>
                <a:srgbClr val="3F3F3F"/>
              </a:buClr>
              <a:buSzPts val="3000"/>
              <a:buFont typeface="Meiryo"/>
              <a:buNone/>
            </a:pPr>
            <a:r>
              <a:rPr lang="en-US" sz="3000"/>
              <a:t>Expectations and Myths.</a:t>
            </a:r>
            <a:br>
              <a:rPr lang="en-US" sz="3000"/>
            </a:br>
            <a:endParaRPr sz="3000"/>
          </a:p>
        </p:txBody>
      </p:sp>
      <p:pic>
        <p:nvPicPr>
          <p:cNvPr id="204" name="Google Shape;204;p7"/>
          <p:cNvPicPr preferRelativeResize="0"/>
          <p:nvPr>
            <p:ph idx="1" type="body"/>
          </p:nvPr>
        </p:nvPicPr>
        <p:blipFill rotWithShape="1">
          <a:blip r:embed="rId3">
            <a:alphaModFix/>
          </a:blip>
          <a:srcRect b="0" l="0" r="0" t="0"/>
          <a:stretch/>
        </p:blipFill>
        <p:spPr>
          <a:xfrm>
            <a:off x="2010556" y="1484645"/>
            <a:ext cx="8915986" cy="36781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8" name="Shape 208"/>
        <p:cNvGrpSpPr/>
        <p:nvPr/>
      </p:nvGrpSpPr>
      <p:grpSpPr>
        <a:xfrm>
          <a:off x="0" y="0"/>
          <a:ext cx="0" cy="0"/>
          <a:chOff x="0" y="0"/>
          <a:chExt cx="0" cy="0"/>
        </a:xfrm>
      </p:grpSpPr>
      <p:sp>
        <p:nvSpPr>
          <p:cNvPr id="209" name="Google Shape;209;p8"/>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10" name="Google Shape;210;p8"/>
          <p:cNvSpPr txBox="1"/>
          <p:nvPr>
            <p:ph type="title"/>
          </p:nvPr>
        </p:nvSpPr>
        <p:spPr>
          <a:xfrm>
            <a:off x="2424332" y="192350"/>
            <a:ext cx="7343335" cy="1278890"/>
          </a:xfrm>
          <a:prstGeom prst="rect">
            <a:avLst/>
          </a:prstGeom>
          <a:noFill/>
          <a:ln>
            <a:noFill/>
          </a:ln>
        </p:spPr>
        <p:txBody>
          <a:bodyPr anchorCtr="0" anchor="b" bIns="91425" lIns="109725" spcFirstLastPara="1" rIns="109725" wrap="square" tIns="109725">
            <a:normAutofit/>
          </a:bodyPr>
          <a:lstStyle/>
          <a:p>
            <a:pPr indent="0" lvl="0" marL="0" rtl="0" algn="ctr">
              <a:lnSpc>
                <a:spcPct val="120000"/>
              </a:lnSpc>
              <a:spcBef>
                <a:spcPts val="0"/>
              </a:spcBef>
              <a:spcAft>
                <a:spcPts val="0"/>
              </a:spcAft>
              <a:buClr>
                <a:srgbClr val="3F3F3F"/>
              </a:buClr>
              <a:buSzPts val="2500"/>
              <a:buFont typeface="Meiryo"/>
              <a:buNone/>
            </a:pPr>
            <a:r>
              <a:rPr lang="en-US" sz="2500"/>
              <a:t>Test Automation process.</a:t>
            </a:r>
            <a:br>
              <a:rPr lang="en-US" sz="2500"/>
            </a:br>
            <a:endParaRPr sz="2500"/>
          </a:p>
        </p:txBody>
      </p:sp>
      <p:sp>
        <p:nvSpPr>
          <p:cNvPr id="211" name="Google Shape;211;p8"/>
          <p:cNvSpPr/>
          <p:nvPr/>
        </p:nvSpPr>
        <p:spPr>
          <a:xfrm>
            <a:off x="783293" y="1074738"/>
            <a:ext cx="4906732" cy="4679812"/>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12" name="Google Shape;212;p8"/>
          <p:cNvSpPr/>
          <p:nvPr/>
        </p:nvSpPr>
        <p:spPr>
          <a:xfrm>
            <a:off x="587555" y="898498"/>
            <a:ext cx="5298208" cy="5032292"/>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13" name="Google Shape;213;p8"/>
          <p:cNvSpPr/>
          <p:nvPr/>
        </p:nvSpPr>
        <p:spPr>
          <a:xfrm>
            <a:off x="697266" y="993913"/>
            <a:ext cx="5101442" cy="4851950"/>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cap="flat" cmpd="sng" w="15875">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pic>
        <p:nvPicPr>
          <p:cNvPr id="214" name="Google Shape;214;p8"/>
          <p:cNvPicPr preferRelativeResize="0"/>
          <p:nvPr/>
        </p:nvPicPr>
        <p:blipFill rotWithShape="1">
          <a:blip r:embed="rId3">
            <a:alphaModFix/>
          </a:blip>
          <a:srcRect b="0" l="0" r="0" t="0"/>
          <a:stretch/>
        </p:blipFill>
        <p:spPr>
          <a:xfrm>
            <a:off x="2018436" y="1980536"/>
            <a:ext cx="8155128" cy="404566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8" name="Shape 218"/>
        <p:cNvGrpSpPr/>
        <p:nvPr/>
      </p:nvGrpSpPr>
      <p:grpSpPr>
        <a:xfrm>
          <a:off x="0" y="0"/>
          <a:ext cx="0" cy="0"/>
          <a:chOff x="0" y="0"/>
          <a:chExt cx="0" cy="0"/>
        </a:xfrm>
      </p:grpSpPr>
      <p:sp>
        <p:nvSpPr>
          <p:cNvPr id="219" name="Google Shape;219;p9"/>
          <p:cNvSpPr/>
          <p:nvPr/>
        </p:nvSpPr>
        <p:spPr>
          <a:xfrm>
            <a:off x="0" y="0"/>
            <a:ext cx="3496422" cy="6858000"/>
          </a:xfrm>
          <a:custGeom>
            <a:rect b="b" l="l" r="r" t="t"/>
            <a:pathLst>
              <a:path extrusionOk="0" h="6858000" w="3496422">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20" name="Google Shape;220;p9"/>
          <p:cNvSpPr/>
          <p:nvPr/>
        </p:nvSpPr>
        <p:spPr>
          <a:xfrm>
            <a:off x="1375409"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1" name="Google Shape;221;p9"/>
          <p:cNvSpPr/>
          <p:nvPr/>
        </p:nvSpPr>
        <p:spPr>
          <a:xfrm>
            <a:off x="1155402"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2" name="Google Shape;222;p9"/>
          <p:cNvSpPr/>
          <p:nvPr/>
        </p:nvSpPr>
        <p:spPr>
          <a:xfrm>
            <a:off x="924161"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3" name="Google Shape;223;p9"/>
          <p:cNvSpPr/>
          <p:nvPr/>
        </p:nvSpPr>
        <p:spPr>
          <a:xfrm>
            <a:off x="0" y="0"/>
            <a:ext cx="3496422" cy="6858000"/>
          </a:xfrm>
          <a:custGeom>
            <a:rect b="b" l="l" r="r" t="t"/>
            <a:pathLst>
              <a:path extrusionOk="0" h="6858000" w="3496422">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24" name="Google Shape;224;p9"/>
          <p:cNvSpPr/>
          <p:nvPr/>
        </p:nvSpPr>
        <p:spPr>
          <a:xfrm>
            <a:off x="1375409"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5" name="Google Shape;225;p9"/>
          <p:cNvSpPr/>
          <p:nvPr/>
        </p:nvSpPr>
        <p:spPr>
          <a:xfrm>
            <a:off x="1155402" y="0"/>
            <a:ext cx="2536434" cy="6858000"/>
          </a:xfrm>
          <a:custGeom>
            <a:rect b="b" l="l" r="r" t="t"/>
            <a:pathLst>
              <a:path extrusionOk="0" h="6858000" w="2536434">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6" name="Google Shape;226;p9"/>
          <p:cNvSpPr/>
          <p:nvPr/>
        </p:nvSpPr>
        <p:spPr>
          <a:xfrm>
            <a:off x="924161" y="0"/>
            <a:ext cx="2261351"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DDDD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7" name="Google Shape;227;p9"/>
          <p:cNvSpPr/>
          <p:nvPr/>
        </p:nvSpPr>
        <p:spPr>
          <a:xfrm>
            <a:off x="305" y="0"/>
            <a:ext cx="12191695"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28" name="Google Shape;228;p9"/>
          <p:cNvSpPr/>
          <p:nvPr/>
        </p:nvSpPr>
        <p:spPr>
          <a:xfrm flipH="1">
            <a:off x="966083" y="0"/>
            <a:ext cx="9841377" cy="6858000"/>
          </a:xfrm>
          <a:custGeom>
            <a:rect b="b" l="l" r="r" t="t"/>
            <a:pathLst>
              <a:path extrusionOk="0" h="6858000" w="9841377">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229" name="Google Shape;229;p9"/>
          <p:cNvSpPr/>
          <p:nvPr/>
        </p:nvSpPr>
        <p:spPr>
          <a:xfrm flipH="1">
            <a:off x="643035" y="0"/>
            <a:ext cx="2265453" cy="6858000"/>
          </a:xfrm>
          <a:custGeom>
            <a:rect b="b" l="l" r="r" t="t"/>
            <a:pathLst>
              <a:path extrusionOk="0" h="6858000" w="2265453">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30" name="Google Shape;230;p9"/>
          <p:cNvSpPr/>
          <p:nvPr/>
        </p:nvSpPr>
        <p:spPr>
          <a:xfrm flipH="1">
            <a:off x="811033" y="0"/>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31" name="Google Shape;231;p9"/>
          <p:cNvSpPr/>
          <p:nvPr/>
        </p:nvSpPr>
        <p:spPr>
          <a:xfrm>
            <a:off x="8696194" y="0"/>
            <a:ext cx="2529723" cy="6858000"/>
          </a:xfrm>
          <a:custGeom>
            <a:rect b="b" l="l" r="r" t="t"/>
            <a:pathLst>
              <a:path extrusionOk="0" h="6858000" w="2529723">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32" name="Google Shape;232;p9"/>
          <p:cNvSpPr/>
          <p:nvPr/>
        </p:nvSpPr>
        <p:spPr>
          <a:xfrm>
            <a:off x="8523292" y="0"/>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Meiryo"/>
              <a:buNone/>
            </a:pPr>
            <a:r>
              <a:t/>
            </a:r>
            <a:endParaRPr b="0" i="0" sz="1800" u="none" cap="none" strike="noStrike">
              <a:solidFill>
                <a:srgbClr val="FFFFFF"/>
              </a:solidFill>
              <a:latin typeface="Meiryo"/>
              <a:ea typeface="Meiryo"/>
              <a:cs typeface="Meiryo"/>
              <a:sym typeface="Meiryo"/>
            </a:endParaRPr>
          </a:p>
        </p:txBody>
      </p:sp>
      <p:sp>
        <p:nvSpPr>
          <p:cNvPr id="233" name="Google Shape;233;p9"/>
          <p:cNvSpPr txBox="1"/>
          <p:nvPr>
            <p:ph type="title"/>
          </p:nvPr>
        </p:nvSpPr>
        <p:spPr>
          <a:xfrm>
            <a:off x="1689617" y="283810"/>
            <a:ext cx="8394306" cy="950799"/>
          </a:xfrm>
          <a:prstGeom prst="rect">
            <a:avLst/>
          </a:prstGeom>
          <a:noFill/>
          <a:ln>
            <a:noFill/>
          </a:ln>
        </p:spPr>
        <p:txBody>
          <a:bodyPr anchorCtr="0" anchor="b" bIns="91425" lIns="109725" spcFirstLastPara="1" rIns="109725" wrap="square" tIns="109725">
            <a:normAutofit/>
          </a:bodyPr>
          <a:lstStyle/>
          <a:p>
            <a:pPr indent="0" lvl="0" marL="0" rtl="0" algn="ctr">
              <a:lnSpc>
                <a:spcPct val="110000"/>
              </a:lnSpc>
              <a:spcBef>
                <a:spcPts val="0"/>
              </a:spcBef>
              <a:spcAft>
                <a:spcPts val="0"/>
              </a:spcAft>
              <a:buClr>
                <a:srgbClr val="262626"/>
              </a:buClr>
              <a:buSzPts val="4200"/>
              <a:buFont typeface="Meiryo"/>
              <a:buNone/>
            </a:pPr>
            <a:r>
              <a:rPr lang="en-US" sz="4200">
                <a:solidFill>
                  <a:srgbClr val="262626"/>
                </a:solidFill>
              </a:rPr>
              <a:t>Types of Test Automation</a:t>
            </a:r>
            <a:endParaRPr/>
          </a:p>
        </p:txBody>
      </p:sp>
      <p:pic>
        <p:nvPicPr>
          <p:cNvPr id="234" name="Google Shape;234;p9"/>
          <p:cNvPicPr preferRelativeResize="0"/>
          <p:nvPr>
            <p:ph idx="1" type="body"/>
          </p:nvPr>
        </p:nvPicPr>
        <p:blipFill rotWithShape="1">
          <a:blip r:embed="rId3">
            <a:alphaModFix/>
          </a:blip>
          <a:srcRect b="0" l="0" r="0" t="0"/>
          <a:stretch/>
        </p:blipFill>
        <p:spPr>
          <a:xfrm>
            <a:off x="2223637" y="1518419"/>
            <a:ext cx="7326267" cy="468352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ketchLinesVTI">
  <a:themeElements>
    <a:clrScheme name="AnalogousFromDarkSeedLeftStep">
      <a:dk1>
        <a:srgbClr val="000000"/>
      </a:dk1>
      <a:lt1>
        <a:srgbClr val="FFFFFF"/>
      </a:lt1>
      <a:dk2>
        <a:srgbClr val="1B311F"/>
      </a:dk2>
      <a:lt2>
        <a:srgbClr val="F3F3F0"/>
      </a:lt2>
      <a:accent1>
        <a:srgbClr val="3843E4"/>
      </a:accent1>
      <a:accent2>
        <a:srgbClr val="1B72D1"/>
      </a:accent2>
      <a:accent3>
        <a:srgbClr val="29BFD0"/>
      </a:accent3>
      <a:accent4>
        <a:srgbClr val="19C38E"/>
      </a:accent4>
      <a:accent5>
        <a:srgbClr val="27C552"/>
      </a:accent5>
      <a:accent6>
        <a:srgbClr val="33C71A"/>
      </a:accent6>
      <a:hlink>
        <a:srgbClr val="359F63"/>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2022-08-10T14:54:28Z</dcterms:created>
  <dc:creator>Eyad Mohamed</dc:creator>
</cp:coreProperties>
</file>